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37" r:id="rId6"/>
    <p:sldMasterId id="2147483733" r:id="rId7"/>
    <p:sldMasterId id="2147483720" r:id="rId8"/>
    <p:sldMasterId id="2147483727" r:id="rId9"/>
  </p:sldMasterIdLst>
  <p:notesMasterIdLst>
    <p:notesMasterId r:id="rId16"/>
  </p:notesMasterIdLst>
  <p:handoutMasterIdLst>
    <p:handoutMasterId r:id="rId17"/>
  </p:handoutMasterIdLst>
  <p:sldIdLst>
    <p:sldId id="2145706168" r:id="rId10"/>
    <p:sldId id="2145706127" r:id="rId11"/>
    <p:sldId id="2145706170" r:id="rId12"/>
    <p:sldId id="2145706129" r:id="rId13"/>
    <p:sldId id="2145706130" r:id="rId14"/>
    <p:sldId id="21457061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love, Meredith (CDC/OD/OADC)" initials="NM(" lastIdx="1" clrIdx="0">
    <p:extLst>
      <p:ext uri="{19B8F6BF-5375-455C-9EA6-DF929625EA0E}">
        <p15:presenceInfo xmlns:p15="http://schemas.microsoft.com/office/powerpoint/2012/main" userId="S::xxr0@cdc.gov::975922a8-b6b8-472f-8c34-5f7a1b08a5a8" providerId="AD"/>
      </p:ext>
    </p:extLst>
  </p:cmAuthor>
  <p:cmAuthor id="2" name="Jernigan, Daniel B. (CDC/DDID/NCIRD/ID)" initials="JDB(" lastIdx="3" clrIdx="1">
    <p:extLst>
      <p:ext uri="{19B8F6BF-5375-455C-9EA6-DF929625EA0E}">
        <p15:presenceInfo xmlns:p15="http://schemas.microsoft.com/office/powerpoint/2012/main" userId="S::dbj0@cdc.gov::77dab33b-aa60-4294-93e9-94863b335fd4" providerId="AD"/>
      </p:ext>
    </p:extLst>
  </p:cmAuthor>
  <p:cmAuthor id="3" name="Mann, Taylor (CDC/DDPHSS/OD)" initials="MT(" lastIdx="10" clrIdx="2">
    <p:extLst>
      <p:ext uri="{19B8F6BF-5375-455C-9EA6-DF929625EA0E}">
        <p15:presenceInfo xmlns:p15="http://schemas.microsoft.com/office/powerpoint/2012/main" userId="S::mov8@cdc.gov::1614eebc-662e-496d-983e-1cc4dd559a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3300"/>
    <a:srgbClr val="E6172B"/>
    <a:srgbClr val="FFCCCC"/>
    <a:srgbClr val="FF9999"/>
    <a:srgbClr val="F9F9F9"/>
    <a:srgbClr val="16316C"/>
    <a:srgbClr val="F1F1F1"/>
    <a:srgbClr val="005EA4"/>
    <a:srgbClr val="1023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268" autoAdjust="0"/>
  </p:normalViewPr>
  <p:slideViewPr>
    <p:cSldViewPr snapToGrid="0">
      <p:cViewPr varScale="1">
        <p:scale>
          <a:sx n="93" d="100"/>
          <a:sy n="93" d="100"/>
        </p:scale>
        <p:origin x="1236"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5" Type="http://schemas.openxmlformats.org/officeDocument/2006/relationships/slideMaster" Target="slideMasters/slideMaster1.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151840-713B-4B65-835D-70878869E8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9A0863-4443-4D33-ACD2-07DF7D4899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F60C48-F062-489C-8E26-D2A875DE5D2E}" type="datetimeFigureOut">
              <a:rPr lang="en-US" smtClean="0"/>
              <a:t>8/4/2022</a:t>
            </a:fld>
            <a:endParaRPr lang="en-US"/>
          </a:p>
        </p:txBody>
      </p:sp>
      <p:sp>
        <p:nvSpPr>
          <p:cNvPr id="4" name="Footer Placeholder 3">
            <a:extLst>
              <a:ext uri="{FF2B5EF4-FFF2-40B4-BE49-F238E27FC236}">
                <a16:creationId xmlns:a16="http://schemas.microsoft.com/office/drawing/2014/main" id="{EBF23B87-509F-4824-934D-91102CA360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9AE628-9E3D-4DDA-A2A8-BD25BA0CD1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EE072-B8DE-4040-B7B1-785F4C57C451}" type="slidenum">
              <a:rPr lang="en-US" smtClean="0"/>
              <a:t>‹#›</a:t>
            </a:fld>
            <a:endParaRPr lang="en-US"/>
          </a:p>
        </p:txBody>
      </p:sp>
    </p:spTree>
    <p:extLst>
      <p:ext uri="{BB962C8B-B14F-4D97-AF65-F5344CB8AC3E}">
        <p14:creationId xmlns:p14="http://schemas.microsoft.com/office/powerpoint/2010/main" val="532349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3A136-11AE-4667-B8B5-8B56DBFA830F}"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85CF32-6BB6-474C-8657-A390A21C094A}" type="slidenum">
              <a:rPr lang="en-US" smtClean="0"/>
              <a:t>‹#›</a:t>
            </a:fld>
            <a:endParaRPr lang="en-US"/>
          </a:p>
        </p:txBody>
      </p:sp>
    </p:spTree>
    <p:extLst>
      <p:ext uri="{BB962C8B-B14F-4D97-AF65-F5344CB8AC3E}">
        <p14:creationId xmlns:p14="http://schemas.microsoft.com/office/powerpoint/2010/main" val="370550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A85CF32-6BB6-474C-8657-A390A21C094A}" type="slidenum">
              <a:rPr lang="en-US" smtClean="0"/>
              <a:t>1</a:t>
            </a:fld>
            <a:endParaRPr lang="en-US"/>
          </a:p>
        </p:txBody>
      </p:sp>
    </p:spTree>
    <p:extLst>
      <p:ext uri="{BB962C8B-B14F-4D97-AF65-F5344CB8AC3E}">
        <p14:creationId xmlns:p14="http://schemas.microsoft.com/office/powerpoint/2010/main" val="403333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5F5F5F"/>
              </a:solidFill>
            </a:endParaRPr>
          </a:p>
        </p:txBody>
      </p:sp>
      <p:sp>
        <p:nvSpPr>
          <p:cNvPr id="4" name="Slide Number Placeholder 3"/>
          <p:cNvSpPr>
            <a:spLocks noGrp="1"/>
          </p:cNvSpPr>
          <p:nvPr>
            <p:ph type="sldNum" sz="quarter" idx="5"/>
          </p:nvPr>
        </p:nvSpPr>
        <p:spPr/>
        <p:txBody>
          <a:bodyPr/>
          <a:lstStyle/>
          <a:p>
            <a:fld id="{CA85CF32-6BB6-474C-8657-A390A21C094A}" type="slidenum">
              <a:rPr lang="en-US" smtClean="0"/>
              <a:t>2</a:t>
            </a:fld>
            <a:endParaRPr lang="en-US"/>
          </a:p>
        </p:txBody>
      </p:sp>
    </p:spTree>
    <p:extLst>
      <p:ext uri="{BB962C8B-B14F-4D97-AF65-F5344CB8AC3E}">
        <p14:creationId xmlns:p14="http://schemas.microsoft.com/office/powerpoint/2010/main" val="408828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5F5F5F"/>
              </a:solidFill>
            </a:endParaRPr>
          </a:p>
        </p:txBody>
      </p:sp>
      <p:sp>
        <p:nvSpPr>
          <p:cNvPr id="4" name="Slide Number Placeholder 3"/>
          <p:cNvSpPr>
            <a:spLocks noGrp="1"/>
          </p:cNvSpPr>
          <p:nvPr>
            <p:ph type="sldNum" sz="quarter" idx="5"/>
          </p:nvPr>
        </p:nvSpPr>
        <p:spPr/>
        <p:txBody>
          <a:bodyPr/>
          <a:lstStyle/>
          <a:p>
            <a:fld id="{CA85CF32-6BB6-474C-8657-A390A21C094A}" type="slidenum">
              <a:rPr lang="en-US" smtClean="0"/>
              <a:t>3</a:t>
            </a:fld>
            <a:endParaRPr lang="en-US"/>
          </a:p>
        </p:txBody>
      </p:sp>
    </p:spTree>
    <p:extLst>
      <p:ext uri="{BB962C8B-B14F-4D97-AF65-F5344CB8AC3E}">
        <p14:creationId xmlns:p14="http://schemas.microsoft.com/office/powerpoint/2010/main" val="2099406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F5F5F"/>
              </a:solidFill>
            </a:endParaRPr>
          </a:p>
        </p:txBody>
      </p:sp>
      <p:sp>
        <p:nvSpPr>
          <p:cNvPr id="4" name="Slide Number Placeholder 3"/>
          <p:cNvSpPr>
            <a:spLocks noGrp="1"/>
          </p:cNvSpPr>
          <p:nvPr>
            <p:ph type="sldNum" sz="quarter" idx="5"/>
          </p:nvPr>
        </p:nvSpPr>
        <p:spPr/>
        <p:txBody>
          <a:bodyPr/>
          <a:lstStyle/>
          <a:p>
            <a:fld id="{CA85CF32-6BB6-474C-8657-A390A21C094A}" type="slidenum">
              <a:rPr lang="en-US" smtClean="0"/>
              <a:t>4</a:t>
            </a:fld>
            <a:endParaRPr lang="en-US"/>
          </a:p>
        </p:txBody>
      </p:sp>
    </p:spTree>
    <p:extLst>
      <p:ext uri="{BB962C8B-B14F-4D97-AF65-F5344CB8AC3E}">
        <p14:creationId xmlns:p14="http://schemas.microsoft.com/office/powerpoint/2010/main" val="374638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5F5F5F"/>
              </a:solidFill>
            </a:endParaRPr>
          </a:p>
        </p:txBody>
      </p:sp>
      <p:sp>
        <p:nvSpPr>
          <p:cNvPr id="4" name="Slide Number Placeholder 3"/>
          <p:cNvSpPr>
            <a:spLocks noGrp="1"/>
          </p:cNvSpPr>
          <p:nvPr>
            <p:ph type="sldNum" sz="quarter" idx="5"/>
          </p:nvPr>
        </p:nvSpPr>
        <p:spPr/>
        <p:txBody>
          <a:bodyPr/>
          <a:lstStyle/>
          <a:p>
            <a:fld id="{CA85CF32-6BB6-474C-8657-A390A21C094A}" type="slidenum">
              <a:rPr lang="en-US" smtClean="0"/>
              <a:t>5</a:t>
            </a:fld>
            <a:endParaRPr lang="en-US"/>
          </a:p>
        </p:txBody>
      </p:sp>
    </p:spTree>
    <p:extLst>
      <p:ext uri="{BB962C8B-B14F-4D97-AF65-F5344CB8AC3E}">
        <p14:creationId xmlns:p14="http://schemas.microsoft.com/office/powerpoint/2010/main" val="414921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5F5F5F"/>
              </a:solidFill>
            </a:endParaRPr>
          </a:p>
        </p:txBody>
      </p:sp>
      <p:sp>
        <p:nvSpPr>
          <p:cNvPr id="4" name="Slide Number Placeholder 3"/>
          <p:cNvSpPr>
            <a:spLocks noGrp="1"/>
          </p:cNvSpPr>
          <p:nvPr>
            <p:ph type="sldNum" sz="quarter" idx="5"/>
          </p:nvPr>
        </p:nvSpPr>
        <p:spPr/>
        <p:txBody>
          <a:bodyPr/>
          <a:lstStyle/>
          <a:p>
            <a:fld id="{CA85CF32-6BB6-474C-8657-A390A21C094A}" type="slidenum">
              <a:rPr lang="en-US" smtClean="0"/>
              <a:t>6</a:t>
            </a:fld>
            <a:endParaRPr lang="en-US"/>
          </a:p>
        </p:txBody>
      </p:sp>
    </p:spTree>
    <p:extLst>
      <p:ext uri="{BB962C8B-B14F-4D97-AF65-F5344CB8AC3E}">
        <p14:creationId xmlns:p14="http://schemas.microsoft.com/office/powerpoint/2010/main" val="133164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_No_Background">
    <p:bg>
      <p:bgPr>
        <a:solidFill>
          <a:srgbClr val="F9F9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616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1_Orbit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1522" y="1119062"/>
            <a:ext cx="6158877" cy="1090738"/>
          </a:xfrm>
          <a:prstGeom prst="rect">
            <a:avLst/>
          </a:prstGeom>
        </p:spPr>
        <p:txBody>
          <a:bodyPr lIns="0" tIns="0" rIns="0" bIns="0"/>
          <a:lstStyle>
            <a:lvl1pPr>
              <a:defRPr sz="3600" b="1" i="0">
                <a:solidFill>
                  <a:schemeClr val="bg1"/>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a:xfrm>
            <a:off x="851522" y="2668691"/>
            <a:ext cx="9703781" cy="492443"/>
          </a:xfrm>
          <a:prstGeom prst="rect">
            <a:avLst/>
          </a:prstGeom>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3660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2_Orbit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8/4/2022</a:t>
            </a:fld>
            <a:endParaRPr lang="en-US"/>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a:p>
        </p:txBody>
      </p:sp>
      <p:sp>
        <p:nvSpPr>
          <p:cNvPr id="7" name="Content Placeholder 2">
            <a:extLst>
              <a:ext uri="{FF2B5EF4-FFF2-40B4-BE49-F238E27FC236}">
                <a16:creationId xmlns:a16="http://schemas.microsoft.com/office/drawing/2014/main" id="{FA7815BF-D0BD-495C-8B26-249000B7FBB4}"/>
              </a:ext>
            </a:extLst>
          </p:cNvPr>
          <p:cNvSpPr>
            <a:spLocks noGrp="1"/>
          </p:cNvSpPr>
          <p:nvPr>
            <p:ph idx="1"/>
          </p:nvPr>
        </p:nvSpPr>
        <p:spPr>
          <a:xfrm>
            <a:off x="774922" y="2019808"/>
            <a:ext cx="10642156" cy="4105402"/>
          </a:xfrm>
        </p:spPr>
        <p:txBody>
          <a:bodyPr/>
          <a:lstStyle>
            <a:lvl1pPr marL="228600" indent="-228600">
              <a:buFont typeface="Wingdings" panose="05000000000000000000" pitchFamily="2" charset="2"/>
              <a:buChar char="§"/>
              <a:defRPr sz="3200">
                <a:latin typeface="Arial" panose="020B0604020202020204" pitchFamily="34" charset="0"/>
                <a:cs typeface="Arial" panose="020B0604020202020204" pitchFamily="34" charset="0"/>
              </a:defRPr>
            </a:lvl1pPr>
            <a:lvl2pPr marL="558800" indent="-304800">
              <a:buFont typeface="Wingdings" panose="05000000000000000000" pitchFamily="2" charset="2"/>
              <a:buChar char="§"/>
              <a:defRPr sz="2800">
                <a:latin typeface="Arial" panose="020B0604020202020204" pitchFamily="34" charset="0"/>
                <a:cs typeface="Arial" panose="020B0604020202020204" pitchFamily="34" charset="0"/>
              </a:defRPr>
            </a:lvl2pPr>
            <a:lvl3pPr marL="879475" indent="-290513">
              <a:buFont typeface="Arial" panose="020B0604020202020204" pitchFamily="34" charset="0"/>
              <a:buChar char="•"/>
              <a:defRPr sz="2400">
                <a:latin typeface="Arial" panose="020B0604020202020204" pitchFamily="34" charset="0"/>
                <a:cs typeface="Arial" panose="020B0604020202020204" pitchFamily="34" charset="0"/>
              </a:defRPr>
            </a:lvl3pPr>
            <a:lvl4pPr marL="1168400" indent="-284163">
              <a:buFont typeface="Arial" panose="020B0604020202020204" pitchFamily="34" charset="0"/>
              <a:buChar char="•"/>
              <a:defRPr sz="2000">
                <a:latin typeface="Arial" panose="020B0604020202020204" pitchFamily="34" charset="0"/>
                <a:cs typeface="Arial" panose="020B0604020202020204" pitchFamily="34" charset="0"/>
              </a:defRPr>
            </a:lvl4pPr>
            <a:lvl5pPr marL="1401763" indent="-233363">
              <a:buSzPct val="750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0C79CBC-0C8C-49B2-A8CD-1CB0ADEA7418}"/>
              </a:ext>
            </a:extLst>
          </p:cNvPr>
          <p:cNvSpPr>
            <a:spLocks noGrp="1"/>
          </p:cNvSpPr>
          <p:nvPr>
            <p:ph type="title"/>
          </p:nvPr>
        </p:nvSpPr>
        <p:spPr>
          <a:xfrm>
            <a:off x="579120" y="743042"/>
            <a:ext cx="8095488" cy="1048131"/>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606006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Two_Column_Orbit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048" y="395162"/>
            <a:ext cx="5349252" cy="738313"/>
          </a:xfrm>
          <a:prstGeom prst="rect">
            <a:avLst/>
          </a:prstGeom>
        </p:spPr>
        <p:txBody>
          <a:bodyPr lIns="0" tIns="0" rIns="0" bIns="0"/>
          <a:lstStyle>
            <a:lvl1pPr>
              <a:defRPr sz="3200" b="1" i="0">
                <a:solidFill>
                  <a:schemeClr val="bg1"/>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Holder 3">
            <a:extLst>
              <a:ext uri="{FF2B5EF4-FFF2-40B4-BE49-F238E27FC236}">
                <a16:creationId xmlns:a16="http://schemas.microsoft.com/office/drawing/2014/main" id="{D79054AC-3FE0-4D56-9AEF-B87ADD7D8553}"/>
              </a:ext>
            </a:extLst>
          </p:cNvPr>
          <p:cNvSpPr>
            <a:spLocks noGrp="1"/>
          </p:cNvSpPr>
          <p:nvPr>
            <p:ph sz="half" idx="2"/>
          </p:nvPr>
        </p:nvSpPr>
        <p:spPr>
          <a:xfrm>
            <a:off x="480048"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
        <p:nvSpPr>
          <p:cNvPr id="9" name="Holder 4">
            <a:extLst>
              <a:ext uri="{FF2B5EF4-FFF2-40B4-BE49-F238E27FC236}">
                <a16:creationId xmlns:a16="http://schemas.microsoft.com/office/drawing/2014/main" id="{2858D05D-487C-499E-97B6-1D0F342C739D}"/>
              </a:ext>
            </a:extLst>
          </p:cNvPr>
          <p:cNvSpPr>
            <a:spLocks noGrp="1"/>
          </p:cNvSpPr>
          <p:nvPr>
            <p:ph sz="half" idx="3"/>
          </p:nvPr>
        </p:nvSpPr>
        <p:spPr>
          <a:xfrm>
            <a:off x="6278880"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203685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Open_Sidebar_Orbit_Right">
    <p:bg>
      <p:bgPr>
        <a:solidFill>
          <a:schemeClr val="bg1"/>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B7E3F78-98DB-4966-825A-A017A9D2C65C}"/>
              </a:ext>
            </a:extLst>
          </p:cNvPr>
          <p:cNvSpPr/>
          <p:nvPr userDrawn="1"/>
        </p:nvSpPr>
        <p:spPr>
          <a:xfrm>
            <a:off x="3355383" y="1"/>
            <a:ext cx="8865436" cy="685799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9ABC55-6C9D-AB4F-849F-81858365E1F7}"/>
              </a:ext>
            </a:extLst>
          </p:cNvPr>
          <p:cNvSpPr>
            <a:spLocks noGrp="1"/>
          </p:cNvSpPr>
          <p:nvPr>
            <p:ph type="body" idx="1"/>
          </p:nvPr>
        </p:nvSpPr>
        <p:spPr>
          <a:xfrm>
            <a:off x="284503" y="1681162"/>
            <a:ext cx="2666520" cy="884237"/>
          </a:xfrm>
        </p:spPr>
        <p:txBody>
          <a:bodyPr anchor="b">
            <a:normAutofit/>
          </a:bodyPr>
          <a:lstStyle>
            <a:lvl1pPr marL="0" indent="0">
              <a:lnSpc>
                <a:spcPct val="100000"/>
              </a:lnSpc>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3F32C4CF-62D0-B34E-A091-D817CEB730B9}"/>
              </a:ext>
            </a:extLst>
          </p:cNvPr>
          <p:cNvSpPr>
            <a:spLocks noGrp="1"/>
          </p:cNvSpPr>
          <p:nvPr>
            <p:ph type="title"/>
          </p:nvPr>
        </p:nvSpPr>
        <p:spPr>
          <a:xfrm>
            <a:off x="201994" y="109093"/>
            <a:ext cx="10515600" cy="878459"/>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4AB1A56F-5B12-4492-9F26-1F2FBE95958B}"/>
              </a:ext>
            </a:extLst>
          </p:cNvPr>
          <p:cNvSpPr/>
          <p:nvPr userDrawn="1"/>
        </p:nvSpPr>
        <p:spPr>
          <a:xfrm>
            <a:off x="379708" y="1415000"/>
            <a:ext cx="2597172" cy="72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2BC20CC3-EB1E-4C4C-B0F2-7090196B9221}"/>
              </a:ext>
            </a:extLst>
          </p:cNvPr>
          <p:cNvSpPr>
            <a:spLocks noGrp="1"/>
          </p:cNvSpPr>
          <p:nvPr>
            <p:ph idx="10"/>
          </p:nvPr>
        </p:nvSpPr>
        <p:spPr>
          <a:xfrm>
            <a:off x="4334118" y="1922233"/>
            <a:ext cx="525780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a:latin typeface="Arial" panose="020B0604020202020204" pitchFamily="34" charset="0"/>
                <a:cs typeface="Arial" panose="020B0604020202020204" pitchFamily="34" charset="0"/>
              </a:defRPr>
            </a:lvl1pPr>
            <a:lvl2pPr marL="630238" indent="-385763">
              <a:buFont typeface="Wingdings" panose="05000000000000000000" pitchFamily="2" charset="2"/>
              <a:buChar char="§"/>
              <a:defRPr>
                <a:latin typeface="Arial" panose="020B0604020202020204" pitchFamily="34" charset="0"/>
                <a:cs typeface="Arial" panose="020B0604020202020204" pitchFamily="34" charset="0"/>
              </a:defRPr>
            </a:lvl2pPr>
            <a:lvl3pPr marL="914400" indent="-284163">
              <a:buFont typeface="Arial" panose="020B0604020202020204" pitchFamily="34" charset="0"/>
              <a:buChar char="•"/>
              <a:defRPr>
                <a:latin typeface="Arial" panose="020B0604020202020204" pitchFamily="34" charset="0"/>
                <a:cs typeface="Arial" panose="020B0604020202020204" pitchFamily="34" charset="0"/>
              </a:defRPr>
            </a:lvl3pPr>
            <a:lvl4pPr marL="1198563" indent="-228600">
              <a:buFont typeface="Arial" panose="020B0604020202020204" pitchFamily="34" charset="0"/>
              <a:buChar char="•"/>
              <a:defRPr>
                <a:latin typeface="Arial" panose="020B0604020202020204" pitchFamily="34" charset="0"/>
                <a:cs typeface="Arial" panose="020B0604020202020204" pitchFamily="34" charset="0"/>
              </a:defRPr>
            </a:lvl4pPr>
            <a:lvl5pPr marL="1468438" indent="-2698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hill, covered, table, skiing&#10;&#10;Description automatically generated">
            <a:extLst>
              <a:ext uri="{FF2B5EF4-FFF2-40B4-BE49-F238E27FC236}">
                <a16:creationId xmlns:a16="http://schemas.microsoft.com/office/drawing/2014/main" id="{53548C4D-9362-4B0E-A2E9-D6829DB7D6C8}"/>
              </a:ext>
            </a:extLst>
          </p:cNvPr>
          <p:cNvPicPr>
            <a:picLocks noChangeAspect="1"/>
          </p:cNvPicPr>
          <p:nvPr userDrawn="1"/>
        </p:nvPicPr>
        <p:blipFill rotWithShape="1">
          <a:blip r:embed="rId2" cstate="screen">
            <a:alphaModFix amt="25000"/>
            <a:extLst>
              <a:ext uri="{28A0092B-C50C-407E-A947-70E740481C1C}">
                <a14:useLocalDpi xmlns:a14="http://schemas.microsoft.com/office/drawing/2010/main" val="0"/>
              </a:ext>
            </a:extLst>
          </a:blip>
          <a:srcRect l="-18" r="27608"/>
          <a:stretch/>
        </p:blipFill>
        <p:spPr>
          <a:xfrm rot="10800000">
            <a:off x="3371849" y="-3"/>
            <a:ext cx="8848965" cy="6858002"/>
          </a:xfrm>
          <a:prstGeom prst="rect">
            <a:avLst/>
          </a:prstGeom>
        </p:spPr>
      </p:pic>
    </p:spTree>
    <p:extLst>
      <p:ext uri="{BB962C8B-B14F-4D97-AF65-F5344CB8AC3E}">
        <p14:creationId xmlns:p14="http://schemas.microsoft.com/office/powerpoint/2010/main" val="706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_Sidebar_Orbit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8/4/2022</a:t>
            </a:fld>
            <a:endParaRPr lang="en-US"/>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a:p>
        </p:txBody>
      </p:sp>
      <p:sp>
        <p:nvSpPr>
          <p:cNvPr id="12" name="Rectangle: Rounded Corners 11">
            <a:extLst>
              <a:ext uri="{FF2B5EF4-FFF2-40B4-BE49-F238E27FC236}">
                <a16:creationId xmlns:a16="http://schemas.microsoft.com/office/drawing/2014/main" id="{F5653741-7134-4884-9C40-6CAD3A75558C}"/>
              </a:ext>
            </a:extLst>
          </p:cNvPr>
          <p:cNvSpPr/>
          <p:nvPr userDrawn="1"/>
        </p:nvSpPr>
        <p:spPr>
          <a:xfrm>
            <a:off x="0" y="0"/>
            <a:ext cx="4651701" cy="68580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Title 1">
            <a:extLst>
              <a:ext uri="{FF2B5EF4-FFF2-40B4-BE49-F238E27FC236}">
                <a16:creationId xmlns:a16="http://schemas.microsoft.com/office/drawing/2014/main" id="{37C50770-F4E7-4A74-8435-DCB56624E56A}"/>
              </a:ext>
            </a:extLst>
          </p:cNvPr>
          <p:cNvSpPr>
            <a:spLocks noGrp="1"/>
          </p:cNvSpPr>
          <p:nvPr>
            <p:ph type="title"/>
          </p:nvPr>
        </p:nvSpPr>
        <p:spPr>
          <a:xfrm>
            <a:off x="198120" y="131445"/>
            <a:ext cx="4200144" cy="1048131"/>
          </a:xfrm>
        </p:spPr>
        <p:txBody>
          <a:bodyPr>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0D294EB-C041-49F5-A9A4-2458345A44B5}"/>
              </a:ext>
            </a:extLst>
          </p:cNvPr>
          <p:cNvSpPr>
            <a:spLocks noGrp="1"/>
          </p:cNvSpPr>
          <p:nvPr>
            <p:ph idx="1"/>
          </p:nvPr>
        </p:nvSpPr>
        <p:spPr>
          <a:xfrm>
            <a:off x="301752" y="1755647"/>
            <a:ext cx="3922776" cy="4965827"/>
          </a:xfrm>
        </p:spPr>
        <p:txBody>
          <a:bodyPr/>
          <a:lstStyle>
            <a:lvl1pPr marL="0" indent="0">
              <a:buNone/>
              <a:defRPr sz="2800">
                <a:solidFill>
                  <a:schemeClr val="bg1"/>
                </a:solidFill>
                <a:latin typeface="Arial" panose="020B0604020202020204" pitchFamily="34" charset="0"/>
                <a:cs typeface="Arial" panose="020B0604020202020204" pitchFamily="34" charset="0"/>
              </a:defRPr>
            </a:lvl1pPr>
            <a:lvl2pPr>
              <a:defRPr sz="26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2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8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lank_Hexagons_Lef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19055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1_Hexagons_Lef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1522" y="1119062"/>
            <a:ext cx="6158877" cy="1090738"/>
          </a:xfrm>
          <a:prstGeom prst="rect">
            <a:avLst/>
          </a:prstGeom>
        </p:spPr>
        <p:txBody>
          <a:bodyPr lIns="0" tIns="0" rIns="0" bIns="0"/>
          <a:lstStyle>
            <a:lvl1pPr>
              <a:defRPr sz="3600" b="1" i="0">
                <a:solidFill>
                  <a:schemeClr val="bg1"/>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a:xfrm>
            <a:off x="851522" y="2668691"/>
            <a:ext cx="9703781" cy="492443"/>
          </a:xfrm>
          <a:prstGeom prst="rect">
            <a:avLst/>
          </a:prstGeom>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2063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2_Hexagons_Lef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8/4/2022</a:t>
            </a:fld>
            <a:endParaRPr lang="en-US"/>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a:p>
        </p:txBody>
      </p:sp>
      <p:sp>
        <p:nvSpPr>
          <p:cNvPr id="7" name="Content Placeholder 2">
            <a:extLst>
              <a:ext uri="{FF2B5EF4-FFF2-40B4-BE49-F238E27FC236}">
                <a16:creationId xmlns:a16="http://schemas.microsoft.com/office/drawing/2014/main" id="{FA7815BF-D0BD-495C-8B26-249000B7FBB4}"/>
              </a:ext>
            </a:extLst>
          </p:cNvPr>
          <p:cNvSpPr>
            <a:spLocks noGrp="1"/>
          </p:cNvSpPr>
          <p:nvPr>
            <p:ph idx="1"/>
          </p:nvPr>
        </p:nvSpPr>
        <p:spPr>
          <a:xfrm>
            <a:off x="774922" y="2019808"/>
            <a:ext cx="10642156" cy="4105402"/>
          </a:xfrm>
        </p:spPr>
        <p:txBody>
          <a:bodyPr/>
          <a:lstStyle>
            <a:lvl1pPr marL="228600" indent="-228600">
              <a:buFont typeface="Wingdings" panose="05000000000000000000" pitchFamily="2" charset="2"/>
              <a:buChar char="§"/>
              <a:defRPr sz="3200">
                <a:latin typeface="Arial" panose="020B0604020202020204" pitchFamily="34" charset="0"/>
                <a:cs typeface="Arial" panose="020B0604020202020204" pitchFamily="34" charset="0"/>
              </a:defRPr>
            </a:lvl1pPr>
            <a:lvl2pPr marL="558800" indent="-304800">
              <a:buFont typeface="Wingdings" panose="05000000000000000000" pitchFamily="2" charset="2"/>
              <a:buChar char="§"/>
              <a:defRPr sz="2800">
                <a:latin typeface="Arial" panose="020B0604020202020204" pitchFamily="34" charset="0"/>
                <a:cs typeface="Arial" panose="020B0604020202020204" pitchFamily="34" charset="0"/>
              </a:defRPr>
            </a:lvl2pPr>
            <a:lvl3pPr marL="879475" indent="-290513">
              <a:buFont typeface="Arial" panose="020B0604020202020204" pitchFamily="34" charset="0"/>
              <a:buChar char="•"/>
              <a:defRPr sz="2400">
                <a:latin typeface="Arial" panose="020B0604020202020204" pitchFamily="34" charset="0"/>
                <a:cs typeface="Arial" panose="020B0604020202020204" pitchFamily="34" charset="0"/>
              </a:defRPr>
            </a:lvl3pPr>
            <a:lvl4pPr marL="1168400" indent="-284163">
              <a:buFont typeface="Arial" panose="020B0604020202020204" pitchFamily="34" charset="0"/>
              <a:buChar char="•"/>
              <a:defRPr sz="2000">
                <a:latin typeface="Arial" panose="020B0604020202020204" pitchFamily="34" charset="0"/>
                <a:cs typeface="Arial" panose="020B0604020202020204" pitchFamily="34" charset="0"/>
              </a:defRPr>
            </a:lvl4pPr>
            <a:lvl5pPr marL="1401763" indent="-233363">
              <a:buSzPct val="750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0C79CBC-0C8C-49B2-A8CD-1CB0ADEA7418}"/>
              </a:ext>
            </a:extLst>
          </p:cNvPr>
          <p:cNvSpPr>
            <a:spLocks noGrp="1"/>
          </p:cNvSpPr>
          <p:nvPr>
            <p:ph type="title"/>
          </p:nvPr>
        </p:nvSpPr>
        <p:spPr>
          <a:xfrm>
            <a:off x="579120" y="743042"/>
            <a:ext cx="8095488" cy="1048131"/>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89800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Two_Column_Hexagons_Lef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048" y="395162"/>
            <a:ext cx="5349252" cy="738313"/>
          </a:xfrm>
          <a:prstGeom prst="rect">
            <a:avLst/>
          </a:prstGeom>
        </p:spPr>
        <p:txBody>
          <a:bodyPr lIns="0" tIns="0" rIns="0" bIns="0"/>
          <a:lstStyle>
            <a:lvl1pPr>
              <a:defRPr sz="3200" b="1" i="0">
                <a:solidFill>
                  <a:schemeClr val="bg1"/>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Holder 3">
            <a:extLst>
              <a:ext uri="{FF2B5EF4-FFF2-40B4-BE49-F238E27FC236}">
                <a16:creationId xmlns:a16="http://schemas.microsoft.com/office/drawing/2014/main" id="{D79054AC-3FE0-4D56-9AEF-B87ADD7D8553}"/>
              </a:ext>
            </a:extLst>
          </p:cNvPr>
          <p:cNvSpPr>
            <a:spLocks noGrp="1"/>
          </p:cNvSpPr>
          <p:nvPr>
            <p:ph sz="half" idx="2"/>
          </p:nvPr>
        </p:nvSpPr>
        <p:spPr>
          <a:xfrm>
            <a:off x="480048" y="1577340"/>
            <a:ext cx="5303520" cy="369332"/>
          </a:xfrm>
          <a:prstGeom prst="rect">
            <a:avLst/>
          </a:prstGeom>
        </p:spPr>
        <p:txBody>
          <a:bodyPr wrap="square" lIns="0" tIns="0" rIns="0" bIns="0">
            <a:spAutoFit/>
          </a:bodyPr>
          <a:lstStyle>
            <a:lvl1pPr>
              <a:defRPr/>
            </a:lvl1pPr>
          </a:lstStyle>
          <a:p>
            <a:endParaRPr/>
          </a:p>
        </p:txBody>
      </p:sp>
      <p:sp>
        <p:nvSpPr>
          <p:cNvPr id="9" name="Holder 4">
            <a:extLst>
              <a:ext uri="{FF2B5EF4-FFF2-40B4-BE49-F238E27FC236}">
                <a16:creationId xmlns:a16="http://schemas.microsoft.com/office/drawing/2014/main" id="{2858D05D-487C-499E-97B6-1D0F342C739D}"/>
              </a:ext>
            </a:extLst>
          </p:cNvPr>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Tree>
    <p:extLst>
      <p:ext uri="{BB962C8B-B14F-4D97-AF65-F5344CB8AC3E}">
        <p14:creationId xmlns:p14="http://schemas.microsoft.com/office/powerpoint/2010/main" val="1451418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7679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1_No_Background">
    <p:spTree>
      <p:nvGrpSpPr>
        <p:cNvPr id="1" name=""/>
        <p:cNvGrpSpPr/>
        <p:nvPr/>
      </p:nvGrpSpPr>
      <p:grpSpPr>
        <a:xfrm>
          <a:off x="0" y="0"/>
          <a:ext cx="0" cy="0"/>
          <a:chOff x="0" y="0"/>
          <a:chExt cx="0" cy="0"/>
        </a:xfrm>
      </p:grpSpPr>
      <p:sp>
        <p:nvSpPr>
          <p:cNvPr id="7" name="Holder 2">
            <a:extLst>
              <a:ext uri="{FF2B5EF4-FFF2-40B4-BE49-F238E27FC236}">
                <a16:creationId xmlns:a16="http://schemas.microsoft.com/office/drawing/2014/main" id="{0024EEDE-F1DA-427E-AED8-59B428F48194}"/>
              </a:ext>
            </a:extLst>
          </p:cNvPr>
          <p:cNvSpPr>
            <a:spLocks noGrp="1"/>
          </p:cNvSpPr>
          <p:nvPr>
            <p:ph type="title"/>
          </p:nvPr>
        </p:nvSpPr>
        <p:spPr>
          <a:xfrm>
            <a:off x="851522" y="1119062"/>
            <a:ext cx="6158877" cy="1090738"/>
          </a:xfrm>
          <a:prstGeom prst="rect">
            <a:avLst/>
          </a:prstGeom>
        </p:spPr>
        <p:txBody>
          <a:bodyPr lIns="0" tIns="0" rIns="0" bIns="0"/>
          <a:lstStyle>
            <a:lvl1pPr>
              <a:defRPr sz="3600" b="1" i="0">
                <a:solidFill>
                  <a:schemeClr val="bg1"/>
                </a:solidFill>
                <a:latin typeface="Arial" panose="020B0604020202020204" pitchFamily="34" charset="0"/>
                <a:cs typeface="Arial" panose="020B0604020202020204" pitchFamily="34" charset="0"/>
              </a:defRPr>
            </a:lvl1pPr>
          </a:lstStyle>
          <a:p>
            <a:endParaRPr/>
          </a:p>
        </p:txBody>
      </p:sp>
      <p:sp>
        <p:nvSpPr>
          <p:cNvPr id="8" name="Holder 3">
            <a:extLst>
              <a:ext uri="{FF2B5EF4-FFF2-40B4-BE49-F238E27FC236}">
                <a16:creationId xmlns:a16="http://schemas.microsoft.com/office/drawing/2014/main" id="{B241CACF-B40F-4146-BBE2-4B0669085F94}"/>
              </a:ext>
            </a:extLst>
          </p:cNvPr>
          <p:cNvSpPr>
            <a:spLocks noGrp="1"/>
          </p:cNvSpPr>
          <p:nvPr>
            <p:ph type="body" idx="1"/>
          </p:nvPr>
        </p:nvSpPr>
        <p:spPr>
          <a:xfrm>
            <a:off x="851522" y="2668691"/>
            <a:ext cx="9703781" cy="492443"/>
          </a:xfrm>
          <a:prstGeom prst="rect">
            <a:avLst/>
          </a:prstGeom>
        </p:spPr>
        <p:txBody>
          <a:bodyPr lIns="0" tIns="0" rIns="0" bIns="0"/>
          <a:lstStyle>
            <a:lvl1pPr>
              <a:defRPr sz="3000" b="0" i="0">
                <a:solidFill>
                  <a:schemeClr val="tx1"/>
                </a:solidFill>
                <a:latin typeface="Arial"/>
                <a:cs typeface="Arial"/>
              </a:defRPr>
            </a:lvl1pPr>
          </a:lstStyle>
          <a:p>
            <a:endParaRPr/>
          </a:p>
        </p:txBody>
      </p:sp>
      <p:sp>
        <p:nvSpPr>
          <p:cNvPr id="9" name="Holder 4">
            <a:extLst>
              <a:ext uri="{FF2B5EF4-FFF2-40B4-BE49-F238E27FC236}">
                <a16:creationId xmlns:a16="http://schemas.microsoft.com/office/drawing/2014/main" id="{06B57022-1F09-4304-AFD7-7EB6A3749B2B}"/>
              </a:ext>
            </a:extLst>
          </p:cNvPr>
          <p:cNvSpPr>
            <a:spLocks noGrp="1"/>
          </p:cNvSpPr>
          <p:nvPr>
            <p:ph type="ftr" sz="quarter" idx="5"/>
          </p:nvPr>
        </p:nvSpPr>
        <p:spPr>
          <a:xfrm>
            <a:off x="4038600" y="6356350"/>
            <a:ext cx="4114800" cy="365125"/>
          </a:xfrm>
        </p:spPr>
        <p:txBody>
          <a:bodyPr lIns="0" tIns="0" rIns="0" bIns="0"/>
          <a:lstStyle>
            <a:lvl1pPr algn="ctr">
              <a:defRPr>
                <a:solidFill>
                  <a:schemeClr val="tx1">
                    <a:tint val="75000"/>
                  </a:schemeClr>
                </a:solidFill>
              </a:defRPr>
            </a:lvl1pPr>
          </a:lstStyle>
          <a:p>
            <a:endParaRPr/>
          </a:p>
        </p:txBody>
      </p:sp>
      <p:sp>
        <p:nvSpPr>
          <p:cNvPr id="10" name="Holder 5">
            <a:extLst>
              <a:ext uri="{FF2B5EF4-FFF2-40B4-BE49-F238E27FC236}">
                <a16:creationId xmlns:a16="http://schemas.microsoft.com/office/drawing/2014/main" id="{95E5DFBC-0892-4D62-82A4-4B9B24068E30}"/>
              </a:ext>
            </a:extLst>
          </p:cNvPr>
          <p:cNvSpPr>
            <a:spLocks noGrp="1"/>
          </p:cNvSpPr>
          <p:nvPr>
            <p:ph type="dt" sz="half" idx="6"/>
          </p:nvPr>
        </p:nvSpPr>
        <p:spPr>
          <a:xfrm>
            <a:off x="838200" y="6356350"/>
            <a:ext cx="2743200" cy="365125"/>
          </a:xfrm>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11" name="Holder 6">
            <a:extLst>
              <a:ext uri="{FF2B5EF4-FFF2-40B4-BE49-F238E27FC236}">
                <a16:creationId xmlns:a16="http://schemas.microsoft.com/office/drawing/2014/main" id="{46B7A950-2755-451F-A3B7-CF539AC2F190}"/>
              </a:ext>
            </a:extLst>
          </p:cNvPr>
          <p:cNvSpPr>
            <a:spLocks noGrp="1"/>
          </p:cNvSpPr>
          <p:nvPr>
            <p:ph type="sldNum" sz="quarter" idx="7"/>
          </p:nvPr>
        </p:nvSpPr>
        <p:spPr>
          <a:xfrm>
            <a:off x="8610600" y="6356350"/>
            <a:ext cx="2743200" cy="365125"/>
          </a:xfr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72147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1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2473" y="1119062"/>
            <a:ext cx="6187452" cy="1185988"/>
          </a:xfrm>
          <a:prstGeom prst="rect">
            <a:avLst/>
          </a:prstGeom>
        </p:spPr>
        <p:txBody>
          <a:bodyPr lIns="0" tIns="0" rIns="0" bIns="0"/>
          <a:lstStyle>
            <a:lvl1pPr>
              <a:defRPr sz="3600" b="1" i="0">
                <a:solidFill>
                  <a:schemeClr val="bg1"/>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a:xfrm>
            <a:off x="851523" y="2668691"/>
            <a:ext cx="9703781" cy="461665"/>
          </a:xfrm>
          <a:prstGeom prst="rect">
            <a:avLst/>
          </a:prstGeom>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9635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2_Hexagons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8/4/2022</a:t>
            </a:fld>
            <a:endParaRPr lang="en-US"/>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a:p>
        </p:txBody>
      </p:sp>
      <p:sp>
        <p:nvSpPr>
          <p:cNvPr id="7" name="Content Placeholder 2">
            <a:extLst>
              <a:ext uri="{FF2B5EF4-FFF2-40B4-BE49-F238E27FC236}">
                <a16:creationId xmlns:a16="http://schemas.microsoft.com/office/drawing/2014/main" id="{FA7815BF-D0BD-495C-8B26-249000B7FBB4}"/>
              </a:ext>
            </a:extLst>
          </p:cNvPr>
          <p:cNvSpPr>
            <a:spLocks noGrp="1"/>
          </p:cNvSpPr>
          <p:nvPr>
            <p:ph idx="1"/>
          </p:nvPr>
        </p:nvSpPr>
        <p:spPr>
          <a:xfrm>
            <a:off x="774922" y="2019808"/>
            <a:ext cx="10642156" cy="4105402"/>
          </a:xfrm>
        </p:spPr>
        <p:txBody>
          <a:bodyPr/>
          <a:lstStyle>
            <a:lvl1pPr marL="228600" indent="-228600">
              <a:buFont typeface="Wingdings" panose="05000000000000000000" pitchFamily="2" charset="2"/>
              <a:buChar char="§"/>
              <a:defRPr sz="3200">
                <a:latin typeface="Arial" panose="020B0604020202020204" pitchFamily="34" charset="0"/>
                <a:cs typeface="Arial" panose="020B0604020202020204" pitchFamily="34" charset="0"/>
              </a:defRPr>
            </a:lvl1pPr>
            <a:lvl2pPr marL="558800" indent="-304800">
              <a:buFont typeface="Wingdings" panose="05000000000000000000" pitchFamily="2" charset="2"/>
              <a:buChar char="§"/>
              <a:defRPr sz="2800">
                <a:latin typeface="Arial" panose="020B0604020202020204" pitchFamily="34" charset="0"/>
                <a:cs typeface="Arial" panose="020B0604020202020204" pitchFamily="34" charset="0"/>
              </a:defRPr>
            </a:lvl2pPr>
            <a:lvl3pPr marL="879475" indent="-290513">
              <a:buFont typeface="Arial" panose="020B0604020202020204" pitchFamily="34" charset="0"/>
              <a:buChar char="•"/>
              <a:defRPr sz="2400">
                <a:latin typeface="Arial" panose="020B0604020202020204" pitchFamily="34" charset="0"/>
                <a:cs typeface="Arial" panose="020B0604020202020204" pitchFamily="34" charset="0"/>
              </a:defRPr>
            </a:lvl3pPr>
            <a:lvl4pPr marL="1168400" indent="-284163">
              <a:buFont typeface="Arial" panose="020B0604020202020204" pitchFamily="34" charset="0"/>
              <a:buChar char="•"/>
              <a:defRPr sz="2000">
                <a:latin typeface="Arial" panose="020B0604020202020204" pitchFamily="34" charset="0"/>
                <a:cs typeface="Arial" panose="020B0604020202020204" pitchFamily="34" charset="0"/>
              </a:defRPr>
            </a:lvl4pPr>
            <a:lvl5pPr marL="1401763" indent="-233363">
              <a:buSzPct val="750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0C79CBC-0C8C-49B2-A8CD-1CB0ADEA7418}"/>
              </a:ext>
            </a:extLst>
          </p:cNvPr>
          <p:cNvSpPr>
            <a:spLocks noGrp="1"/>
          </p:cNvSpPr>
          <p:nvPr>
            <p:ph type="title"/>
          </p:nvPr>
        </p:nvSpPr>
        <p:spPr>
          <a:xfrm>
            <a:off x="579120" y="743042"/>
            <a:ext cx="8095488" cy="1048131"/>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40098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Two_Column_Hexagons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048" y="395162"/>
            <a:ext cx="5349252" cy="738313"/>
          </a:xfrm>
          <a:prstGeom prst="rect">
            <a:avLst/>
          </a:prstGeom>
        </p:spPr>
        <p:txBody>
          <a:bodyPr lIns="0" tIns="0" rIns="0" bIns="0"/>
          <a:lstStyle>
            <a:lvl1pPr>
              <a:defRPr sz="3200" b="1" i="0">
                <a:solidFill>
                  <a:schemeClr val="bg1"/>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Holder 3">
            <a:extLst>
              <a:ext uri="{FF2B5EF4-FFF2-40B4-BE49-F238E27FC236}">
                <a16:creationId xmlns:a16="http://schemas.microsoft.com/office/drawing/2014/main" id="{D79054AC-3FE0-4D56-9AEF-B87ADD7D8553}"/>
              </a:ext>
            </a:extLst>
          </p:cNvPr>
          <p:cNvSpPr>
            <a:spLocks noGrp="1"/>
          </p:cNvSpPr>
          <p:nvPr>
            <p:ph sz="half" idx="2"/>
          </p:nvPr>
        </p:nvSpPr>
        <p:spPr>
          <a:xfrm>
            <a:off x="480048"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
        <p:nvSpPr>
          <p:cNvPr id="9" name="Holder 4">
            <a:extLst>
              <a:ext uri="{FF2B5EF4-FFF2-40B4-BE49-F238E27FC236}">
                <a16:creationId xmlns:a16="http://schemas.microsoft.com/office/drawing/2014/main" id="{2858D05D-487C-499E-97B6-1D0F342C739D}"/>
              </a:ext>
            </a:extLst>
          </p:cNvPr>
          <p:cNvSpPr>
            <a:spLocks noGrp="1"/>
          </p:cNvSpPr>
          <p:nvPr>
            <p:ph sz="half" idx="3"/>
          </p:nvPr>
        </p:nvSpPr>
        <p:spPr>
          <a:xfrm>
            <a:off x="6278880"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4024090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_Open_Sidebar_Hexagons_Right">
    <p:bg>
      <p:bgPr>
        <a:solidFill>
          <a:schemeClr val="bg1"/>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B7E3F78-98DB-4966-825A-A017A9D2C65C}"/>
              </a:ext>
            </a:extLst>
          </p:cNvPr>
          <p:cNvSpPr/>
          <p:nvPr userDrawn="1"/>
        </p:nvSpPr>
        <p:spPr>
          <a:xfrm>
            <a:off x="3355383" y="1"/>
            <a:ext cx="8865436" cy="6857999"/>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bk object 16">
            <a:extLst>
              <a:ext uri="{FF2B5EF4-FFF2-40B4-BE49-F238E27FC236}">
                <a16:creationId xmlns:a16="http://schemas.microsoft.com/office/drawing/2014/main" id="{71F42966-A5F2-4C26-9ABE-1C74630C62DA}"/>
              </a:ext>
            </a:extLst>
          </p:cNvPr>
          <p:cNvSpPr/>
          <p:nvPr userDrawn="1"/>
        </p:nvSpPr>
        <p:spPr>
          <a:xfrm rot="10800000">
            <a:off x="1" y="3471"/>
            <a:ext cx="12191999" cy="6854528"/>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B9ABC55-6C9D-AB4F-849F-81858365E1F7}"/>
              </a:ext>
            </a:extLst>
          </p:cNvPr>
          <p:cNvSpPr>
            <a:spLocks noGrp="1"/>
          </p:cNvSpPr>
          <p:nvPr>
            <p:ph type="body" idx="1"/>
          </p:nvPr>
        </p:nvSpPr>
        <p:spPr>
          <a:xfrm>
            <a:off x="284503" y="1681162"/>
            <a:ext cx="2666520" cy="884237"/>
          </a:xfrm>
        </p:spPr>
        <p:txBody>
          <a:bodyPr anchor="b">
            <a:normAutofit/>
          </a:bodyPr>
          <a:lstStyle>
            <a:lvl1pPr marL="0" indent="0">
              <a:lnSpc>
                <a:spcPct val="100000"/>
              </a:lnSpc>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3F32C4CF-62D0-B34E-A091-D817CEB730B9}"/>
              </a:ext>
            </a:extLst>
          </p:cNvPr>
          <p:cNvSpPr>
            <a:spLocks noGrp="1"/>
          </p:cNvSpPr>
          <p:nvPr>
            <p:ph type="title"/>
          </p:nvPr>
        </p:nvSpPr>
        <p:spPr>
          <a:xfrm>
            <a:off x="201994" y="109093"/>
            <a:ext cx="10515600" cy="878459"/>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4AB1A56F-5B12-4492-9F26-1F2FBE95958B}"/>
              </a:ext>
            </a:extLst>
          </p:cNvPr>
          <p:cNvSpPr/>
          <p:nvPr userDrawn="1"/>
        </p:nvSpPr>
        <p:spPr>
          <a:xfrm>
            <a:off x="379708" y="1415000"/>
            <a:ext cx="2597172" cy="72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2BC20CC3-EB1E-4C4C-B0F2-7090196B9221}"/>
              </a:ext>
            </a:extLst>
          </p:cNvPr>
          <p:cNvSpPr>
            <a:spLocks noGrp="1"/>
          </p:cNvSpPr>
          <p:nvPr>
            <p:ph idx="10"/>
          </p:nvPr>
        </p:nvSpPr>
        <p:spPr>
          <a:xfrm>
            <a:off x="4334118" y="1922233"/>
            <a:ext cx="525780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a:latin typeface="Arial" panose="020B0604020202020204" pitchFamily="34" charset="0"/>
                <a:cs typeface="Arial" panose="020B0604020202020204" pitchFamily="34" charset="0"/>
              </a:defRPr>
            </a:lvl1pPr>
            <a:lvl2pPr marL="630238" indent="-385763">
              <a:buFont typeface="Wingdings" panose="05000000000000000000" pitchFamily="2" charset="2"/>
              <a:buChar char="§"/>
              <a:defRPr>
                <a:latin typeface="Arial" panose="020B0604020202020204" pitchFamily="34" charset="0"/>
                <a:cs typeface="Arial" panose="020B0604020202020204" pitchFamily="34" charset="0"/>
              </a:defRPr>
            </a:lvl2pPr>
            <a:lvl3pPr marL="914400" indent="-284163">
              <a:buFont typeface="Arial" panose="020B0604020202020204" pitchFamily="34" charset="0"/>
              <a:buChar char="•"/>
              <a:defRPr>
                <a:latin typeface="Arial" panose="020B0604020202020204" pitchFamily="34" charset="0"/>
                <a:cs typeface="Arial" panose="020B0604020202020204" pitchFamily="34" charset="0"/>
              </a:defRPr>
            </a:lvl3pPr>
            <a:lvl4pPr marL="1198563" indent="-228600">
              <a:buFont typeface="Arial" panose="020B0604020202020204" pitchFamily="34" charset="0"/>
              <a:buChar char="•"/>
              <a:defRPr>
                <a:latin typeface="Arial" panose="020B0604020202020204" pitchFamily="34" charset="0"/>
                <a:cs typeface="Arial" panose="020B0604020202020204" pitchFamily="34" charset="0"/>
              </a:defRPr>
            </a:lvl4pPr>
            <a:lvl5pPr marL="1468438" indent="-2698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3724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Sidebar_Hexagons_Right">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8/4/2022</a:t>
            </a:fld>
            <a:endParaRPr lang="en-US"/>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a:p>
        </p:txBody>
      </p:sp>
      <p:sp>
        <p:nvSpPr>
          <p:cNvPr id="12" name="Rectangle: Rounded Corners 11">
            <a:extLst>
              <a:ext uri="{FF2B5EF4-FFF2-40B4-BE49-F238E27FC236}">
                <a16:creationId xmlns:a16="http://schemas.microsoft.com/office/drawing/2014/main" id="{F5653741-7134-4884-9C40-6CAD3A75558C}"/>
              </a:ext>
            </a:extLst>
          </p:cNvPr>
          <p:cNvSpPr/>
          <p:nvPr userDrawn="1"/>
        </p:nvSpPr>
        <p:spPr>
          <a:xfrm>
            <a:off x="0" y="0"/>
            <a:ext cx="4651701" cy="68580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Title 1">
            <a:extLst>
              <a:ext uri="{FF2B5EF4-FFF2-40B4-BE49-F238E27FC236}">
                <a16:creationId xmlns:a16="http://schemas.microsoft.com/office/drawing/2014/main" id="{37C50770-F4E7-4A74-8435-DCB56624E56A}"/>
              </a:ext>
            </a:extLst>
          </p:cNvPr>
          <p:cNvSpPr>
            <a:spLocks noGrp="1"/>
          </p:cNvSpPr>
          <p:nvPr>
            <p:ph type="title"/>
          </p:nvPr>
        </p:nvSpPr>
        <p:spPr>
          <a:xfrm>
            <a:off x="198120" y="131445"/>
            <a:ext cx="4200144" cy="1048131"/>
          </a:xfrm>
        </p:spPr>
        <p:txBody>
          <a:bodyPr>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0D294EB-C041-49F5-A9A4-2458345A44B5}"/>
              </a:ext>
            </a:extLst>
          </p:cNvPr>
          <p:cNvSpPr>
            <a:spLocks noGrp="1"/>
          </p:cNvSpPr>
          <p:nvPr>
            <p:ph idx="1"/>
          </p:nvPr>
        </p:nvSpPr>
        <p:spPr>
          <a:xfrm>
            <a:off x="301752" y="1755647"/>
            <a:ext cx="3922776" cy="4965827"/>
          </a:xfrm>
        </p:spPr>
        <p:txBody>
          <a:bodyPr/>
          <a:lstStyle>
            <a:lvl1pPr marL="0" indent="0">
              <a:buNone/>
              <a:defRPr sz="2800">
                <a:solidFill>
                  <a:schemeClr val="bg1"/>
                </a:solidFill>
                <a:latin typeface="Arial" panose="020B0604020202020204" pitchFamily="34" charset="0"/>
                <a:cs typeface="Arial" panose="020B0604020202020204" pitchFamily="34" charset="0"/>
              </a:defRPr>
            </a:lvl1pPr>
            <a:lvl2pPr>
              <a:defRPr sz="26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2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082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lank_Blocks">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4236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ontent1_Blocks">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1522" y="1119062"/>
            <a:ext cx="6158877" cy="1090738"/>
          </a:xfrm>
          <a:prstGeom prst="rect">
            <a:avLst/>
          </a:prstGeom>
        </p:spPr>
        <p:txBody>
          <a:bodyPr lIns="0" tIns="0" rIns="0" bIns="0"/>
          <a:lstStyle>
            <a:lvl1pPr>
              <a:defRPr sz="3600" b="1" i="0">
                <a:solidFill>
                  <a:schemeClr val="bg1"/>
                </a:solidFill>
                <a:latin typeface="Arial" panose="020B0604020202020204" pitchFamily="34" charset="0"/>
                <a:cs typeface="Arial" panose="020B0604020202020204" pitchFamily="34" charset="0"/>
              </a:defRPr>
            </a:lvl1pPr>
          </a:lstStyle>
          <a:p>
            <a:endParaRPr/>
          </a:p>
        </p:txBody>
      </p:sp>
      <p:sp>
        <p:nvSpPr>
          <p:cNvPr id="3" name="Holder 3"/>
          <p:cNvSpPr>
            <a:spLocks noGrp="1"/>
          </p:cNvSpPr>
          <p:nvPr>
            <p:ph type="body" idx="1"/>
          </p:nvPr>
        </p:nvSpPr>
        <p:spPr>
          <a:xfrm>
            <a:off x="851522" y="2668691"/>
            <a:ext cx="9703781" cy="492443"/>
          </a:xfrm>
          <a:prstGeom prst="rect">
            <a:avLst/>
          </a:prstGeom>
        </p:spPr>
        <p:txBody>
          <a:bodyPr lIns="0" tIns="0" rIns="0" bIns="0"/>
          <a:lstStyle>
            <a:lvl1pPr>
              <a:defRPr sz="30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18142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2_Blocks">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8/4/2022</a:t>
            </a:fld>
            <a:endParaRPr lang="en-US"/>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a:p>
        </p:txBody>
      </p:sp>
      <p:sp>
        <p:nvSpPr>
          <p:cNvPr id="7" name="Content Placeholder 2">
            <a:extLst>
              <a:ext uri="{FF2B5EF4-FFF2-40B4-BE49-F238E27FC236}">
                <a16:creationId xmlns:a16="http://schemas.microsoft.com/office/drawing/2014/main" id="{FA7815BF-D0BD-495C-8B26-249000B7FBB4}"/>
              </a:ext>
            </a:extLst>
          </p:cNvPr>
          <p:cNvSpPr>
            <a:spLocks noGrp="1"/>
          </p:cNvSpPr>
          <p:nvPr>
            <p:ph idx="1"/>
          </p:nvPr>
        </p:nvSpPr>
        <p:spPr>
          <a:xfrm>
            <a:off x="774922" y="2019808"/>
            <a:ext cx="10642156" cy="4105402"/>
          </a:xfrm>
        </p:spPr>
        <p:txBody>
          <a:bodyPr/>
          <a:lstStyle>
            <a:lvl1pPr marL="228600" indent="-228600">
              <a:buFont typeface="Wingdings" panose="05000000000000000000" pitchFamily="2" charset="2"/>
              <a:buChar char="§"/>
              <a:defRPr sz="3200">
                <a:latin typeface="Arial" panose="020B0604020202020204" pitchFamily="34" charset="0"/>
                <a:cs typeface="Arial" panose="020B0604020202020204" pitchFamily="34" charset="0"/>
              </a:defRPr>
            </a:lvl1pPr>
            <a:lvl2pPr marL="558800" indent="-304800">
              <a:buFont typeface="Wingdings" panose="05000000000000000000" pitchFamily="2" charset="2"/>
              <a:buChar char="§"/>
              <a:defRPr sz="2800">
                <a:latin typeface="Arial" panose="020B0604020202020204" pitchFamily="34" charset="0"/>
                <a:cs typeface="Arial" panose="020B0604020202020204" pitchFamily="34" charset="0"/>
              </a:defRPr>
            </a:lvl2pPr>
            <a:lvl3pPr marL="879475" indent="-290513">
              <a:buFont typeface="Arial" panose="020B0604020202020204" pitchFamily="34" charset="0"/>
              <a:buChar char="•"/>
              <a:defRPr sz="2400">
                <a:latin typeface="Arial" panose="020B0604020202020204" pitchFamily="34" charset="0"/>
                <a:cs typeface="Arial" panose="020B0604020202020204" pitchFamily="34" charset="0"/>
              </a:defRPr>
            </a:lvl3pPr>
            <a:lvl4pPr marL="1168400" indent="-284163">
              <a:buFont typeface="Arial" panose="020B0604020202020204" pitchFamily="34" charset="0"/>
              <a:buChar char="•"/>
              <a:defRPr sz="2000">
                <a:latin typeface="Arial" panose="020B0604020202020204" pitchFamily="34" charset="0"/>
                <a:cs typeface="Arial" panose="020B0604020202020204" pitchFamily="34" charset="0"/>
              </a:defRPr>
            </a:lvl4pPr>
            <a:lvl5pPr marL="1401763" indent="-233363">
              <a:buSzPct val="750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0C79CBC-0C8C-49B2-A8CD-1CB0ADEA7418}"/>
              </a:ext>
            </a:extLst>
          </p:cNvPr>
          <p:cNvSpPr>
            <a:spLocks noGrp="1"/>
          </p:cNvSpPr>
          <p:nvPr>
            <p:ph type="title"/>
          </p:nvPr>
        </p:nvSpPr>
        <p:spPr>
          <a:xfrm>
            <a:off x="579120" y="743042"/>
            <a:ext cx="8095488" cy="1048131"/>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67351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Two_Column_Blocks">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048" y="395162"/>
            <a:ext cx="5349252" cy="738313"/>
          </a:xfrm>
          <a:prstGeom prst="rect">
            <a:avLst/>
          </a:prstGeom>
        </p:spPr>
        <p:txBody>
          <a:bodyPr lIns="0" tIns="0" rIns="0" bIns="0"/>
          <a:lstStyle>
            <a:lvl1pPr>
              <a:defRPr sz="3200" b="1" i="0">
                <a:solidFill>
                  <a:schemeClr val="bg1"/>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Holder 3">
            <a:extLst>
              <a:ext uri="{FF2B5EF4-FFF2-40B4-BE49-F238E27FC236}">
                <a16:creationId xmlns:a16="http://schemas.microsoft.com/office/drawing/2014/main" id="{D79054AC-3FE0-4D56-9AEF-B87ADD7D8553}"/>
              </a:ext>
            </a:extLst>
          </p:cNvPr>
          <p:cNvSpPr>
            <a:spLocks noGrp="1"/>
          </p:cNvSpPr>
          <p:nvPr>
            <p:ph sz="half" idx="2"/>
          </p:nvPr>
        </p:nvSpPr>
        <p:spPr>
          <a:xfrm>
            <a:off x="480048"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
        <p:nvSpPr>
          <p:cNvPr id="9" name="Holder 4">
            <a:extLst>
              <a:ext uri="{FF2B5EF4-FFF2-40B4-BE49-F238E27FC236}">
                <a16:creationId xmlns:a16="http://schemas.microsoft.com/office/drawing/2014/main" id="{2858D05D-487C-499E-97B6-1D0F342C739D}"/>
              </a:ext>
            </a:extLst>
          </p:cNvPr>
          <p:cNvSpPr>
            <a:spLocks noGrp="1"/>
          </p:cNvSpPr>
          <p:nvPr>
            <p:ph sz="half" idx="3"/>
          </p:nvPr>
        </p:nvSpPr>
        <p:spPr>
          <a:xfrm>
            <a:off x="6278880" y="1577340"/>
            <a:ext cx="5303520" cy="276999"/>
          </a:xfrm>
          <a:prstGeom prst="rect">
            <a:avLst/>
          </a:prstGeom>
        </p:spPr>
        <p:txBody>
          <a:bodyPr wrap="square" lIns="0" tIns="0" rIns="0" bIns="0">
            <a:spAutoFit/>
          </a:bodyPr>
          <a:lstStyle>
            <a:lvl1pPr>
              <a:defRPr b="1">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322566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Sidebar_Blocks">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8/4/2022</a:t>
            </a:fld>
            <a:endParaRPr lang="en-US"/>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a:p>
        </p:txBody>
      </p:sp>
      <p:sp>
        <p:nvSpPr>
          <p:cNvPr id="12" name="Rectangle: Rounded Corners 11">
            <a:extLst>
              <a:ext uri="{FF2B5EF4-FFF2-40B4-BE49-F238E27FC236}">
                <a16:creationId xmlns:a16="http://schemas.microsoft.com/office/drawing/2014/main" id="{F5653741-7134-4884-9C40-6CAD3A75558C}"/>
              </a:ext>
            </a:extLst>
          </p:cNvPr>
          <p:cNvSpPr/>
          <p:nvPr userDrawn="1"/>
        </p:nvSpPr>
        <p:spPr>
          <a:xfrm>
            <a:off x="0" y="0"/>
            <a:ext cx="4651701" cy="68580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Title 1">
            <a:extLst>
              <a:ext uri="{FF2B5EF4-FFF2-40B4-BE49-F238E27FC236}">
                <a16:creationId xmlns:a16="http://schemas.microsoft.com/office/drawing/2014/main" id="{37C50770-F4E7-4A74-8435-DCB56624E56A}"/>
              </a:ext>
            </a:extLst>
          </p:cNvPr>
          <p:cNvSpPr>
            <a:spLocks noGrp="1"/>
          </p:cNvSpPr>
          <p:nvPr>
            <p:ph type="title"/>
          </p:nvPr>
        </p:nvSpPr>
        <p:spPr>
          <a:xfrm>
            <a:off x="198120" y="131445"/>
            <a:ext cx="4200144" cy="1048131"/>
          </a:xfrm>
        </p:spPr>
        <p:txBody>
          <a:bodyPr>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0D294EB-C041-49F5-A9A4-2458345A44B5}"/>
              </a:ext>
            </a:extLst>
          </p:cNvPr>
          <p:cNvSpPr>
            <a:spLocks noGrp="1"/>
          </p:cNvSpPr>
          <p:nvPr>
            <p:ph idx="1"/>
          </p:nvPr>
        </p:nvSpPr>
        <p:spPr>
          <a:xfrm>
            <a:off x="301752" y="1755647"/>
            <a:ext cx="3922776" cy="4965827"/>
          </a:xfrm>
        </p:spPr>
        <p:txBody>
          <a:bodyPr/>
          <a:lstStyle>
            <a:lvl1pPr marL="0" indent="0">
              <a:buNone/>
              <a:defRPr sz="2800">
                <a:solidFill>
                  <a:schemeClr val="bg1"/>
                </a:solidFill>
                <a:latin typeface="Arial" panose="020B0604020202020204" pitchFamily="34" charset="0"/>
                <a:cs typeface="Arial" panose="020B0604020202020204" pitchFamily="34" charset="0"/>
              </a:defRPr>
            </a:lvl1pPr>
            <a:lvl2pPr>
              <a:defRPr sz="26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2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3206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2_No_Background">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8/4/2022</a:t>
            </a:fld>
            <a:endParaRPr lang="en-US"/>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a:p>
        </p:txBody>
      </p:sp>
      <p:sp>
        <p:nvSpPr>
          <p:cNvPr id="7" name="Content Placeholder 2">
            <a:extLst>
              <a:ext uri="{FF2B5EF4-FFF2-40B4-BE49-F238E27FC236}">
                <a16:creationId xmlns:a16="http://schemas.microsoft.com/office/drawing/2014/main" id="{FA7815BF-D0BD-495C-8B26-249000B7FBB4}"/>
              </a:ext>
            </a:extLst>
          </p:cNvPr>
          <p:cNvSpPr>
            <a:spLocks noGrp="1"/>
          </p:cNvSpPr>
          <p:nvPr>
            <p:ph idx="1"/>
          </p:nvPr>
        </p:nvSpPr>
        <p:spPr>
          <a:xfrm>
            <a:off x="774922" y="2019808"/>
            <a:ext cx="10642156" cy="4105402"/>
          </a:xfrm>
        </p:spPr>
        <p:txBody>
          <a:bodyPr/>
          <a:lstStyle>
            <a:lvl1pPr marL="228600" indent="-228600">
              <a:buFont typeface="Wingdings" panose="05000000000000000000" pitchFamily="2" charset="2"/>
              <a:buChar char="§"/>
              <a:defRPr sz="3200">
                <a:latin typeface="Arial" panose="020B0604020202020204" pitchFamily="34" charset="0"/>
                <a:cs typeface="Arial" panose="020B0604020202020204" pitchFamily="34" charset="0"/>
              </a:defRPr>
            </a:lvl1pPr>
            <a:lvl2pPr marL="558800" indent="-304800">
              <a:buFont typeface="Wingdings" panose="05000000000000000000" pitchFamily="2" charset="2"/>
              <a:buChar char="§"/>
              <a:defRPr sz="2800">
                <a:latin typeface="Arial" panose="020B0604020202020204" pitchFamily="34" charset="0"/>
                <a:cs typeface="Arial" panose="020B0604020202020204" pitchFamily="34" charset="0"/>
              </a:defRPr>
            </a:lvl2pPr>
            <a:lvl3pPr marL="879475" indent="-290513">
              <a:buFont typeface="Arial" panose="020B0604020202020204" pitchFamily="34" charset="0"/>
              <a:buChar char="•"/>
              <a:defRPr sz="2400">
                <a:latin typeface="Arial" panose="020B0604020202020204" pitchFamily="34" charset="0"/>
                <a:cs typeface="Arial" panose="020B0604020202020204" pitchFamily="34" charset="0"/>
              </a:defRPr>
            </a:lvl3pPr>
            <a:lvl4pPr marL="1168400" indent="-284163">
              <a:buFont typeface="Arial" panose="020B0604020202020204" pitchFamily="34" charset="0"/>
              <a:buChar char="•"/>
              <a:defRPr sz="2000">
                <a:latin typeface="Arial" panose="020B0604020202020204" pitchFamily="34" charset="0"/>
                <a:cs typeface="Arial" panose="020B0604020202020204" pitchFamily="34" charset="0"/>
              </a:defRPr>
            </a:lvl4pPr>
            <a:lvl5pPr marL="1401763" indent="-233363">
              <a:buSzPct val="75000"/>
              <a:buFont typeface="Arial" panose="020B0604020202020204" pitchFamily="34" charset="0"/>
              <a:buChar cha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70C79CBC-0C8C-49B2-A8CD-1CB0ADEA7418}"/>
              </a:ext>
            </a:extLst>
          </p:cNvPr>
          <p:cNvSpPr>
            <a:spLocks noGrp="1"/>
          </p:cNvSpPr>
          <p:nvPr>
            <p:ph type="title"/>
          </p:nvPr>
        </p:nvSpPr>
        <p:spPr>
          <a:xfrm>
            <a:off x="579120" y="743042"/>
            <a:ext cx="8095488" cy="1048131"/>
          </a:xfr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1416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Two_Column_No_Background">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80048" y="395162"/>
            <a:ext cx="5349252" cy="738313"/>
          </a:xfrm>
          <a:prstGeom prst="rect">
            <a:avLst/>
          </a:prstGeom>
        </p:spPr>
        <p:txBody>
          <a:bodyPr lIns="0" tIns="0" rIns="0" bIns="0"/>
          <a:lstStyle>
            <a:lvl1pPr>
              <a:defRPr sz="3200" b="1" i="0">
                <a:solidFill>
                  <a:schemeClr val="bg1"/>
                </a:solidFill>
                <a:latin typeface="Arial" panose="020B0604020202020204" pitchFamily="34" charset="0"/>
                <a:cs typeface="Arial" panose="020B0604020202020204" pitchFamily="34" charset="0"/>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8" name="Holder 3">
            <a:extLst>
              <a:ext uri="{FF2B5EF4-FFF2-40B4-BE49-F238E27FC236}">
                <a16:creationId xmlns:a16="http://schemas.microsoft.com/office/drawing/2014/main" id="{D79054AC-3FE0-4D56-9AEF-B87ADD7D8553}"/>
              </a:ext>
            </a:extLst>
          </p:cNvPr>
          <p:cNvSpPr>
            <a:spLocks noGrp="1"/>
          </p:cNvSpPr>
          <p:nvPr>
            <p:ph sz="half" idx="2"/>
          </p:nvPr>
        </p:nvSpPr>
        <p:spPr>
          <a:xfrm>
            <a:off x="480048" y="1577340"/>
            <a:ext cx="5303520" cy="249299"/>
          </a:xfrm>
          <a:prstGeom prst="rect">
            <a:avLst/>
          </a:prstGeom>
        </p:spPr>
        <p:txBody>
          <a:bodyPr wrap="square" lIns="0" tIns="0" rIns="0" bIns="0">
            <a:spAutoFit/>
          </a:bodyPr>
          <a:lstStyle>
            <a:lvl1pPr marL="0" indent="0">
              <a:buFontTx/>
              <a:buNone/>
              <a:defRPr sz="1800" b="1">
                <a:latin typeface="Arial" panose="020B0604020202020204" pitchFamily="34" charset="0"/>
                <a:cs typeface="Arial" panose="020B0604020202020204" pitchFamily="34" charset="0"/>
              </a:defRPr>
            </a:lvl1pPr>
          </a:lstStyle>
          <a:p>
            <a:endParaRPr/>
          </a:p>
        </p:txBody>
      </p:sp>
      <p:sp>
        <p:nvSpPr>
          <p:cNvPr id="9" name="Holder 4">
            <a:extLst>
              <a:ext uri="{FF2B5EF4-FFF2-40B4-BE49-F238E27FC236}">
                <a16:creationId xmlns:a16="http://schemas.microsoft.com/office/drawing/2014/main" id="{2858D05D-487C-499E-97B6-1D0F342C739D}"/>
              </a:ext>
            </a:extLst>
          </p:cNvPr>
          <p:cNvSpPr>
            <a:spLocks noGrp="1"/>
          </p:cNvSpPr>
          <p:nvPr>
            <p:ph sz="half" idx="3"/>
          </p:nvPr>
        </p:nvSpPr>
        <p:spPr>
          <a:xfrm>
            <a:off x="6278880" y="1577340"/>
            <a:ext cx="5303520" cy="249299"/>
          </a:xfrm>
          <a:prstGeom prst="rect">
            <a:avLst/>
          </a:prstGeom>
        </p:spPr>
        <p:txBody>
          <a:bodyPr wrap="square" lIns="0" tIns="0" rIns="0" bIns="0">
            <a:spAutoFit/>
          </a:bodyPr>
          <a:lstStyle>
            <a:lvl1pPr marL="0" indent="0">
              <a:buFontTx/>
              <a:buNone/>
              <a:defRPr sz="1800" b="1">
                <a:latin typeface="Arial" panose="020B0604020202020204" pitchFamily="34" charset="0"/>
                <a:cs typeface="Arial" panose="020B0604020202020204" pitchFamily="34" charset="0"/>
              </a:defRPr>
            </a:lvl1pPr>
          </a:lstStyle>
          <a:p>
            <a:endParaRPr/>
          </a:p>
        </p:txBody>
      </p:sp>
    </p:spTree>
    <p:extLst>
      <p:ext uri="{BB962C8B-B14F-4D97-AF65-F5344CB8AC3E}">
        <p14:creationId xmlns:p14="http://schemas.microsoft.com/office/powerpoint/2010/main" val="218668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Open_Sidebar_No_Background">
    <p:bg>
      <p:bgPr>
        <a:solidFill>
          <a:schemeClr val="bg1"/>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0B7E3F78-98DB-4966-825A-A017A9D2C65C}"/>
              </a:ext>
            </a:extLst>
          </p:cNvPr>
          <p:cNvSpPr/>
          <p:nvPr userDrawn="1"/>
        </p:nvSpPr>
        <p:spPr>
          <a:xfrm>
            <a:off x="3355383" y="1"/>
            <a:ext cx="8865436" cy="6857999"/>
          </a:xfrm>
          <a:prstGeom prst="roundRect">
            <a:avLst>
              <a:gd name="adj" fmla="val 0"/>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B9ABC55-6C9D-AB4F-849F-81858365E1F7}"/>
              </a:ext>
            </a:extLst>
          </p:cNvPr>
          <p:cNvSpPr>
            <a:spLocks noGrp="1"/>
          </p:cNvSpPr>
          <p:nvPr>
            <p:ph type="body" idx="1"/>
          </p:nvPr>
        </p:nvSpPr>
        <p:spPr>
          <a:xfrm>
            <a:off x="284503" y="1681162"/>
            <a:ext cx="2666520" cy="884237"/>
          </a:xfrm>
        </p:spPr>
        <p:txBody>
          <a:bodyPr anchor="b">
            <a:normAutofit/>
          </a:bodyPr>
          <a:lstStyle>
            <a:lvl1pPr marL="0" indent="0">
              <a:lnSpc>
                <a:spcPct val="100000"/>
              </a:lnSpc>
              <a:buNone/>
              <a:defRPr sz="22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3F32C4CF-62D0-B34E-A091-D817CEB730B9}"/>
              </a:ext>
            </a:extLst>
          </p:cNvPr>
          <p:cNvSpPr>
            <a:spLocks noGrp="1"/>
          </p:cNvSpPr>
          <p:nvPr>
            <p:ph type="title"/>
          </p:nvPr>
        </p:nvSpPr>
        <p:spPr>
          <a:xfrm>
            <a:off x="201994" y="109093"/>
            <a:ext cx="10515600" cy="878459"/>
          </a:xfrm>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Rectangle 3">
            <a:extLst>
              <a:ext uri="{FF2B5EF4-FFF2-40B4-BE49-F238E27FC236}">
                <a16:creationId xmlns:a16="http://schemas.microsoft.com/office/drawing/2014/main" id="{4AB1A56F-5B12-4492-9F26-1F2FBE95958B}"/>
              </a:ext>
            </a:extLst>
          </p:cNvPr>
          <p:cNvSpPr/>
          <p:nvPr userDrawn="1"/>
        </p:nvSpPr>
        <p:spPr>
          <a:xfrm>
            <a:off x="379708" y="1415000"/>
            <a:ext cx="2597172" cy="728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
            <a:extLst>
              <a:ext uri="{FF2B5EF4-FFF2-40B4-BE49-F238E27FC236}">
                <a16:creationId xmlns:a16="http://schemas.microsoft.com/office/drawing/2014/main" id="{2BC20CC3-EB1E-4C4C-B0F2-7090196B9221}"/>
              </a:ext>
            </a:extLst>
          </p:cNvPr>
          <p:cNvSpPr>
            <a:spLocks noGrp="1"/>
          </p:cNvSpPr>
          <p:nvPr>
            <p:ph idx="10"/>
          </p:nvPr>
        </p:nvSpPr>
        <p:spPr>
          <a:xfrm>
            <a:off x="4334118" y="1922233"/>
            <a:ext cx="5257800" cy="4351338"/>
          </a:xfrm>
          <a:prstGeom prst="rect">
            <a:avLst/>
          </a:prstGeom>
        </p:spPr>
        <p:txBody>
          <a:bodyPr vert="horz" lIns="91440" tIns="45720" rIns="91440" bIns="45720" rtlCol="0">
            <a:normAutofit/>
          </a:bodyPr>
          <a:lstStyle>
            <a:lvl1pPr marL="228600" indent="-228600">
              <a:buFont typeface="Wingdings" panose="05000000000000000000" pitchFamily="2" charset="2"/>
              <a:buChar char="§"/>
              <a:defRPr>
                <a:latin typeface="Arial" panose="020B0604020202020204" pitchFamily="34" charset="0"/>
                <a:cs typeface="Arial" panose="020B0604020202020204" pitchFamily="34" charset="0"/>
              </a:defRPr>
            </a:lvl1pPr>
            <a:lvl2pPr marL="630238" indent="-385763">
              <a:buFont typeface="Wingdings" panose="05000000000000000000" pitchFamily="2" charset="2"/>
              <a:buChar char="§"/>
              <a:defRPr>
                <a:latin typeface="Arial" panose="020B0604020202020204" pitchFamily="34" charset="0"/>
                <a:cs typeface="Arial" panose="020B0604020202020204" pitchFamily="34" charset="0"/>
              </a:defRPr>
            </a:lvl2pPr>
            <a:lvl3pPr marL="914400" indent="-284163">
              <a:buFont typeface="Arial" panose="020B0604020202020204" pitchFamily="34" charset="0"/>
              <a:buChar char="•"/>
              <a:defRPr>
                <a:latin typeface="Arial" panose="020B0604020202020204" pitchFamily="34" charset="0"/>
                <a:cs typeface="Arial" panose="020B0604020202020204" pitchFamily="34" charset="0"/>
              </a:defRPr>
            </a:lvl3pPr>
            <a:lvl4pPr marL="1198563" indent="-228600">
              <a:buFont typeface="Arial" panose="020B0604020202020204" pitchFamily="34" charset="0"/>
              <a:buChar char="•"/>
              <a:defRPr>
                <a:latin typeface="Arial" panose="020B0604020202020204" pitchFamily="34" charset="0"/>
                <a:cs typeface="Arial" panose="020B0604020202020204" pitchFamily="34" charset="0"/>
              </a:defRPr>
            </a:lvl4pPr>
            <a:lvl5pPr marL="1468438" indent="-269875">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59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Sidebar_No_Background">
    <p:bg>
      <p:bgPr>
        <a:solidFill>
          <a:srgbClr val="F9F9F9"/>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5AE46B-C76F-4347-AEFC-1CDF9579BE8D}"/>
              </a:ext>
            </a:extLst>
          </p:cNvPr>
          <p:cNvSpPr>
            <a:spLocks noGrp="1"/>
          </p:cNvSpPr>
          <p:nvPr>
            <p:ph type="dt" sz="half" idx="10"/>
          </p:nvPr>
        </p:nvSpPr>
        <p:spPr/>
        <p:txBody>
          <a:bodyPr/>
          <a:lstStyle/>
          <a:p>
            <a:fld id="{D0E27353-3A6E-7142-94A6-A77068A98E28}" type="datetimeFigureOut">
              <a:rPr lang="en-US" smtClean="0"/>
              <a:t>8/4/2022</a:t>
            </a:fld>
            <a:endParaRPr lang="en-US"/>
          </a:p>
        </p:txBody>
      </p:sp>
      <p:sp>
        <p:nvSpPr>
          <p:cNvPr id="3" name="Footer Placeholder 2">
            <a:extLst>
              <a:ext uri="{FF2B5EF4-FFF2-40B4-BE49-F238E27FC236}">
                <a16:creationId xmlns:a16="http://schemas.microsoft.com/office/drawing/2014/main" id="{827598D5-681E-E64E-8545-894E362847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7AC30-2D16-C141-B53C-89585B0CDB02}"/>
              </a:ext>
            </a:extLst>
          </p:cNvPr>
          <p:cNvSpPr>
            <a:spLocks noGrp="1"/>
          </p:cNvSpPr>
          <p:nvPr>
            <p:ph type="sldNum" sz="quarter" idx="12"/>
          </p:nvPr>
        </p:nvSpPr>
        <p:spPr/>
        <p:txBody>
          <a:bodyPr/>
          <a:lstStyle/>
          <a:p>
            <a:fld id="{A3750C50-C771-C04B-9FDB-EADB2293B3FD}" type="slidenum">
              <a:rPr lang="en-US" smtClean="0"/>
              <a:t>‹#›</a:t>
            </a:fld>
            <a:endParaRPr lang="en-US"/>
          </a:p>
        </p:txBody>
      </p:sp>
      <p:sp>
        <p:nvSpPr>
          <p:cNvPr id="12" name="Rectangle: Rounded Corners 11">
            <a:extLst>
              <a:ext uri="{FF2B5EF4-FFF2-40B4-BE49-F238E27FC236}">
                <a16:creationId xmlns:a16="http://schemas.microsoft.com/office/drawing/2014/main" id="{F5653741-7134-4884-9C40-6CAD3A75558C}"/>
              </a:ext>
            </a:extLst>
          </p:cNvPr>
          <p:cNvSpPr/>
          <p:nvPr userDrawn="1"/>
        </p:nvSpPr>
        <p:spPr>
          <a:xfrm>
            <a:off x="0" y="0"/>
            <a:ext cx="4651701" cy="6858000"/>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Title 1">
            <a:extLst>
              <a:ext uri="{FF2B5EF4-FFF2-40B4-BE49-F238E27FC236}">
                <a16:creationId xmlns:a16="http://schemas.microsoft.com/office/drawing/2014/main" id="{37C50770-F4E7-4A74-8435-DCB56624E56A}"/>
              </a:ext>
            </a:extLst>
          </p:cNvPr>
          <p:cNvSpPr>
            <a:spLocks noGrp="1"/>
          </p:cNvSpPr>
          <p:nvPr>
            <p:ph type="title"/>
          </p:nvPr>
        </p:nvSpPr>
        <p:spPr>
          <a:xfrm>
            <a:off x="198120" y="131445"/>
            <a:ext cx="4200144" cy="1048131"/>
          </a:xfrm>
        </p:spPr>
        <p:txBody>
          <a:bodyPr>
            <a:noAutofit/>
          </a:bodyPr>
          <a:lstStyle>
            <a:lvl1pPr>
              <a:defRPr sz="32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5" name="Content Placeholder 2">
            <a:extLst>
              <a:ext uri="{FF2B5EF4-FFF2-40B4-BE49-F238E27FC236}">
                <a16:creationId xmlns:a16="http://schemas.microsoft.com/office/drawing/2014/main" id="{C0D294EB-C041-49F5-A9A4-2458345A44B5}"/>
              </a:ext>
            </a:extLst>
          </p:cNvPr>
          <p:cNvSpPr>
            <a:spLocks noGrp="1"/>
          </p:cNvSpPr>
          <p:nvPr>
            <p:ph idx="1"/>
          </p:nvPr>
        </p:nvSpPr>
        <p:spPr>
          <a:xfrm>
            <a:off x="301752" y="1755647"/>
            <a:ext cx="3922776" cy="4965827"/>
          </a:xfrm>
        </p:spPr>
        <p:txBody>
          <a:bodyPr/>
          <a:lstStyle>
            <a:lvl1pPr marL="0" indent="0">
              <a:buNone/>
              <a:defRPr sz="2800">
                <a:solidFill>
                  <a:schemeClr val="bg1"/>
                </a:solidFill>
                <a:latin typeface="Arial" panose="020B0604020202020204" pitchFamily="34" charset="0"/>
                <a:cs typeface="Arial" panose="020B0604020202020204" pitchFamily="34" charset="0"/>
              </a:defRPr>
            </a:lvl1pPr>
            <a:lvl2pPr>
              <a:defRPr sz="2600">
                <a:solidFill>
                  <a:schemeClr val="bg1"/>
                </a:solidFill>
                <a:latin typeface="Arial" panose="020B0604020202020204" pitchFamily="34" charset="0"/>
                <a:cs typeface="Arial" panose="020B0604020202020204" pitchFamily="34" charset="0"/>
              </a:defRPr>
            </a:lvl2pPr>
            <a:lvl3pPr>
              <a:defRPr sz="2400">
                <a:solidFill>
                  <a:schemeClr val="bg1"/>
                </a:solidFill>
                <a:latin typeface="Arial" panose="020B0604020202020204" pitchFamily="34" charset="0"/>
                <a:cs typeface="Arial" panose="020B0604020202020204" pitchFamily="34" charset="0"/>
              </a:defRPr>
            </a:lvl3pPr>
            <a:lvl4pPr>
              <a:defRPr sz="2200">
                <a:solidFill>
                  <a:schemeClr val="bg1"/>
                </a:solidFill>
                <a:latin typeface="Arial" panose="020B0604020202020204" pitchFamily="34" charset="0"/>
                <a:cs typeface="Arial" panose="020B0604020202020204" pitchFamily="34" charset="0"/>
              </a:defRPr>
            </a:lvl4pPr>
            <a:lvl5pPr>
              <a:defRPr sz="2000">
                <a:solidFill>
                  <a:schemeClr val="bg1"/>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12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id_Blue-Gra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48F4F-9722-48A0-910D-5121F17D10E2}"/>
              </a:ext>
            </a:extLst>
          </p:cNvPr>
          <p:cNvSpPr/>
          <p:nvPr userDrawn="1"/>
        </p:nvSpPr>
        <p:spPr>
          <a:xfrm>
            <a:off x="0" y="-1"/>
            <a:ext cx="12192000" cy="6858001"/>
          </a:xfrm>
          <a:prstGeom prst="rect">
            <a:avLst/>
          </a:prstGeom>
          <a:solidFill>
            <a:srgbClr val="5561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73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lank_Blocks">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4678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_Orbit_Right">
    <p:bg>
      <p:bgPr>
        <a:solidFill>
          <a:srgbClr val="F9F9F9"/>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8/4/2022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0494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99F13-2AC3-4933-B986-CDCFB49EE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EE8C8-6762-4388-A358-6D3E27A7E1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9DF11-819C-4280-8AA0-DF20190E7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12F61-D631-418C-8F52-8808747B7523}" type="datetimeFigureOut">
              <a:rPr lang="en-US" smtClean="0"/>
              <a:t>8/4/2022</a:t>
            </a:fld>
            <a:endParaRPr lang="en-US"/>
          </a:p>
        </p:txBody>
      </p:sp>
      <p:sp>
        <p:nvSpPr>
          <p:cNvPr id="5" name="Footer Placeholder 4">
            <a:extLst>
              <a:ext uri="{FF2B5EF4-FFF2-40B4-BE49-F238E27FC236}">
                <a16:creationId xmlns:a16="http://schemas.microsoft.com/office/drawing/2014/main" id="{7E2D2282-976D-4A2F-AF94-340C5D47E6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813D2C-7ECB-4A80-A459-57C7AB7F99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25346-B313-4B20-A8A5-8C7F11469CEC}" type="slidenum">
              <a:rPr lang="en-US" smtClean="0"/>
              <a:t>‹#›</a:t>
            </a:fld>
            <a:endParaRPr lang="en-US"/>
          </a:p>
        </p:txBody>
      </p:sp>
    </p:spTree>
    <p:extLst>
      <p:ext uri="{BB962C8B-B14F-4D97-AF65-F5344CB8AC3E}">
        <p14:creationId xmlns:p14="http://schemas.microsoft.com/office/powerpoint/2010/main" val="649683412"/>
      </p:ext>
    </p:extLst>
  </p:cSld>
  <p:clrMap bg1="lt1" tx1="dk1" bg2="lt2" tx2="dk2" accent1="accent1" accent2="accent2" accent3="accent3" accent4="accent4" accent5="accent5" accent6="accent6" hlink="hlink" folHlink="folHlink"/>
  <p:sldLayoutIdLst>
    <p:sldLayoutId id="2147483731" r:id="rId1"/>
    <p:sldLayoutId id="2147483650" r:id="rId2"/>
    <p:sldLayoutId id="2147483745" r:id="rId3"/>
    <p:sldLayoutId id="2147483758" r:id="rId4"/>
    <p:sldLayoutId id="2147483759" r:id="rId5"/>
    <p:sldLayoutId id="2147483760" r:id="rId6"/>
    <p:sldLayoutId id="2147483732" r:id="rId7"/>
    <p:sldLayoutId id="2147483762" r:id="rId8"/>
  </p:sldLayoutIdLst>
  <p:txStyles>
    <p:titleStyle>
      <a:lvl1pPr algn="l" defTabSz="914400" rtl="0" eaLnBrk="1" latinLnBrk="0" hangingPunct="1">
        <a:lnSpc>
          <a:spcPct val="90000"/>
        </a:lnSpc>
        <a:spcBef>
          <a:spcPct val="0"/>
        </a:spcBef>
        <a:buNone/>
        <a:defRPr sz="4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8/4/2022</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9" name="Picture 8" descr="A picture containing hill, covered, table, skiing&#10;&#10;Description automatically generated">
            <a:extLst>
              <a:ext uri="{FF2B5EF4-FFF2-40B4-BE49-F238E27FC236}">
                <a16:creationId xmlns:a16="http://schemas.microsoft.com/office/drawing/2014/main" id="{15B120FE-60E2-44B6-B32B-927F5D48EA77}"/>
              </a:ext>
            </a:extLst>
          </p:cNvPr>
          <p:cNvPicPr>
            <a:picLocks noChangeAspect="1"/>
          </p:cNvPicPr>
          <p:nvPr userDrawn="1"/>
        </p:nvPicPr>
        <p:blipFill rotWithShape="1">
          <a:blip r:embed="rId8" cstate="screen">
            <a:alphaModFix amt="25000"/>
            <a:extLst>
              <a:ext uri="{28A0092B-C50C-407E-A947-70E740481C1C}">
                <a14:useLocalDpi xmlns:a14="http://schemas.microsoft.com/office/drawing/2010/main" val="0"/>
              </a:ext>
            </a:extLst>
          </a:blip>
          <a:srcRect l="-17" r="-1"/>
          <a:stretch/>
        </p:blipFill>
        <p:spPr>
          <a:xfrm rot="10800000">
            <a:off x="-2113" y="-3"/>
            <a:ext cx="12222929" cy="6858002"/>
          </a:xfrm>
          <a:prstGeom prst="rect">
            <a:avLst/>
          </a:prstGeom>
        </p:spPr>
      </p:pic>
    </p:spTree>
    <p:extLst>
      <p:ext uri="{BB962C8B-B14F-4D97-AF65-F5344CB8AC3E}">
        <p14:creationId xmlns:p14="http://schemas.microsoft.com/office/powerpoint/2010/main" val="2081837536"/>
      </p:ext>
    </p:extLst>
  </p:cSld>
  <p:clrMap bg1="lt1" tx1="dk1" bg2="lt2" tx2="dk2" accent1="accent1" accent2="accent2" accent3="accent3" accent4="accent4" accent5="accent5" accent6="accent6" hlink="hlink" folHlink="folHlink"/>
  <p:sldLayoutIdLst>
    <p:sldLayoutId id="2147483740" r:id="rId1"/>
    <p:sldLayoutId id="2147483738" r:id="rId2"/>
    <p:sldLayoutId id="2147483751" r:id="rId3"/>
    <p:sldLayoutId id="2147483739" r:id="rId4"/>
    <p:sldLayoutId id="2147483749" r:id="rId5"/>
    <p:sldLayoutId id="2147483700" r:id="rId6"/>
  </p:sldLayoutIdLst>
  <p:txStyles>
    <p:titleStyle>
      <a:lvl1pPr>
        <a:defRPr>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16" name="bk object 16"/>
          <p:cNvSpPr/>
          <p:nvPr userDrawn="1"/>
        </p:nvSpPr>
        <p:spPr>
          <a:xfrm>
            <a:off x="1" y="3471"/>
            <a:ext cx="12191999" cy="6854528"/>
          </a:xfrm>
          <a:prstGeom prst="rect">
            <a:avLst/>
          </a:prstGeom>
          <a:blipFill>
            <a:blip r:embed="rId6"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8/4/2022</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44907100"/>
      </p:ext>
    </p:extLst>
  </p:cSld>
  <p:clrMap bg1="lt1" tx1="dk1" bg2="lt2" tx2="dk2" accent1="accent1" accent2="accent2" accent3="accent3" accent4="accent4" accent5="accent5" accent6="accent6" hlink="hlink" folHlink="folHlink"/>
  <p:sldLayoutIdLst>
    <p:sldLayoutId id="2147483719" r:id="rId1"/>
    <p:sldLayoutId id="2147483734" r:id="rId2"/>
    <p:sldLayoutId id="2147483747" r:id="rId3"/>
    <p:sldLayoutId id="2147483735" r:id="rId4"/>
  </p:sldLayoutIdLst>
  <p:txStyles>
    <p:titleStyle>
      <a:lvl1pPr>
        <a:defRPr>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16" name="bk object 16"/>
          <p:cNvSpPr/>
          <p:nvPr userDrawn="1"/>
        </p:nvSpPr>
        <p:spPr>
          <a:xfrm rot="10800000">
            <a:off x="1" y="3471"/>
            <a:ext cx="12191999" cy="6854528"/>
          </a:xfrm>
          <a:prstGeom prst="rect">
            <a:avLst/>
          </a:prstGeom>
          <a:blipFill>
            <a:blip r:embed="rId8"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sz="2400">
              <a:latin typeface="Arial" panose="020B0604020202020204" pitchFamily="34" charset="0"/>
              <a:cs typeface="Arial" panose="020B0604020202020204" pitchFamily="34" charset="0"/>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8/4/2022</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56609632"/>
      </p:ext>
    </p:extLst>
  </p:cSld>
  <p:clrMap bg1="lt1" tx1="dk1" bg2="lt2" tx2="dk2" accent1="accent1" accent2="accent2" accent3="accent3" accent4="accent4" accent5="accent5" accent6="accent6" hlink="hlink" folHlink="folHlink"/>
  <p:sldLayoutIdLst>
    <p:sldLayoutId id="2147483725" r:id="rId1"/>
    <p:sldLayoutId id="2147483722" r:id="rId2"/>
    <p:sldLayoutId id="2147483752" r:id="rId3"/>
    <p:sldLayoutId id="2147483723" r:id="rId4"/>
    <p:sldLayoutId id="2147483761" r:id="rId5"/>
    <p:sldLayoutId id="2147483754" r:id="rId6"/>
  </p:sldLayoutIdLst>
  <p:txStyles>
    <p:titleStyle>
      <a:lvl1pPr>
        <a:defRPr>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8/4/2022</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7" name="bk object 16">
            <a:extLst>
              <a:ext uri="{FF2B5EF4-FFF2-40B4-BE49-F238E27FC236}">
                <a16:creationId xmlns:a16="http://schemas.microsoft.com/office/drawing/2014/main" id="{D0F4DCD2-AAD1-421E-8B42-EF044F56A8DF}"/>
              </a:ext>
            </a:extLst>
          </p:cNvPr>
          <p:cNvSpPr/>
          <p:nvPr userDrawn="1"/>
        </p:nvSpPr>
        <p:spPr>
          <a:xfrm>
            <a:off x="0" y="0"/>
            <a:ext cx="12191997" cy="6857999"/>
          </a:xfrm>
          <a:prstGeom prst="rect">
            <a:avLst/>
          </a:prstGeom>
          <a:blipFill>
            <a:blip r:embed="rId7"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10713480"/>
      </p:ext>
    </p:extLst>
  </p:cSld>
  <p:clrMap bg1="lt1" tx1="dk1" bg2="lt2" tx2="dk2" accent1="accent1" accent2="accent2" accent3="accent3" accent4="accent4" accent5="accent5" accent6="accent6" hlink="hlink" folHlink="folHlink"/>
  <p:sldLayoutIdLst>
    <p:sldLayoutId id="2147483730" r:id="rId1"/>
    <p:sldLayoutId id="2147483728" r:id="rId2"/>
    <p:sldLayoutId id="2147483756" r:id="rId3"/>
    <p:sldLayoutId id="2147483729" r:id="rId4"/>
    <p:sldLayoutId id="2147483755" r:id="rId5"/>
  </p:sldLayoutIdLst>
  <p:txStyles>
    <p:titleStyle>
      <a:lvl1pPr>
        <a:defRPr>
          <a:latin typeface="Arial" panose="020B0604020202020204" pitchFamily="34" charset="0"/>
          <a:ea typeface="+mj-ea"/>
          <a:cs typeface="Arial" panose="020B0604020202020204" pitchFamily="34" charset="0"/>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onfluence.hl7.org/display/HL7/Ballot+Announcements"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confluence.hl7.org/display/HL7/HL7+Ballot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hl7.org/ctl.cfm?action=ballots.loginchoice"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hyperlink" Target="https://confluence.hl7.org/display/HL7/HL7+Balloting" TargetMode="External"/><Relationship Id="rId4" Type="http://schemas.openxmlformats.org/officeDocument/2006/relationships/hyperlink" Target="http://www.hl7.org/documentcenter/public/ballots/2022SEP/Announcements/NonMember%20Participation%20in%20HL7%20Ballots%20Instructions.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KKnight@naaccr.or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confluence.hl7.org/display/HL7/HL7+Ballotin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https://confluence.hl7.org/pages/viewpage.action?pageId=19136731#HL7Balloting-Quorum" TargetMode="External"/><Relationship Id="rId4" Type="http://schemas.openxmlformats.org/officeDocument/2006/relationships/hyperlink" Target="https://confluence.hl7.org/pages/viewpage.action?pageId=19136731#HL7Balloting-Pass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nfluence.hl7.org/display/HL7/HL7+Balloting"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29BA18-A81C-4FE1-9FD9-E905AFC98AE6}"/>
              </a:ext>
            </a:extLst>
          </p:cNvPr>
          <p:cNvPicPr>
            <a:picLocks noChangeAspect="1"/>
          </p:cNvPicPr>
          <p:nvPr/>
        </p:nvPicPr>
        <p:blipFill rotWithShape="1">
          <a:blip r:embed="rId3">
            <a:extLst>
              <a:ext uri="{28A0092B-C50C-407E-A947-70E740481C1C}">
                <a14:useLocalDpi xmlns:a14="http://schemas.microsoft.com/office/drawing/2010/main" val="0"/>
              </a:ext>
            </a:extLst>
          </a:blip>
          <a:srcRect l="-2090" r="1" b="392"/>
          <a:stretch/>
        </p:blipFill>
        <p:spPr>
          <a:xfrm>
            <a:off x="-279399" y="0"/>
            <a:ext cx="12471400" cy="6858000"/>
          </a:xfrm>
          <a:prstGeom prst="rect">
            <a:avLst/>
          </a:prstGeom>
        </p:spPr>
      </p:pic>
      <p:sp>
        <p:nvSpPr>
          <p:cNvPr id="16" name="object 4">
            <a:extLst>
              <a:ext uri="{FF2B5EF4-FFF2-40B4-BE49-F238E27FC236}">
                <a16:creationId xmlns:a16="http://schemas.microsoft.com/office/drawing/2014/main" id="{B107EC7A-9504-448D-B125-7B3AEFCBDFE8}"/>
              </a:ext>
            </a:extLst>
          </p:cNvPr>
          <p:cNvSpPr/>
          <p:nvPr/>
        </p:nvSpPr>
        <p:spPr>
          <a:xfrm>
            <a:off x="963655" y="1043354"/>
            <a:ext cx="843915" cy="80645"/>
          </a:xfrm>
          <a:custGeom>
            <a:avLst/>
            <a:gdLst/>
            <a:ahLst/>
            <a:cxnLst/>
            <a:rect l="l" t="t" r="r" b="b"/>
            <a:pathLst>
              <a:path w="843914" h="80644">
                <a:moveTo>
                  <a:pt x="0" y="0"/>
                </a:moveTo>
                <a:lnTo>
                  <a:pt x="843787" y="0"/>
                </a:lnTo>
                <a:lnTo>
                  <a:pt x="843787" y="80263"/>
                </a:lnTo>
                <a:lnTo>
                  <a:pt x="0" y="80263"/>
                </a:lnTo>
                <a:lnTo>
                  <a:pt x="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8">
            <a:extLst>
              <a:ext uri="{FF2B5EF4-FFF2-40B4-BE49-F238E27FC236}">
                <a16:creationId xmlns:a16="http://schemas.microsoft.com/office/drawing/2014/main" id="{160B7B53-3376-434C-B17C-630BB5DD512C}"/>
              </a:ext>
            </a:extLst>
          </p:cNvPr>
          <p:cNvSpPr txBox="1">
            <a:spLocks/>
          </p:cNvSpPr>
          <p:nvPr/>
        </p:nvSpPr>
        <p:spPr>
          <a:xfrm>
            <a:off x="919853" y="1421284"/>
            <a:ext cx="8268214" cy="1077218"/>
          </a:xfrm>
          <a:prstGeom prst="rect">
            <a:avLst/>
          </a:prstGeom>
        </p:spPr>
        <p:txBody>
          <a:bodyPr vert="horz" wrap="square" lIns="0" tIns="0" rIns="0" bIns="0" rtlCol="0" anchor="t">
            <a:spAutoFit/>
          </a:bodyPr>
          <a:lstStyle>
            <a:lvl1pPr>
              <a:defRPr sz="2200" b="0" i="0">
                <a:solidFill>
                  <a:schemeClr val="bg1"/>
                </a:solidFill>
                <a:latin typeface="Bahnschrift Light"/>
                <a:ea typeface="+mj-ea"/>
                <a:cs typeface="Bahnschrift Light"/>
              </a:defRPr>
            </a:lvl1pPr>
          </a:lstStyle>
          <a:p>
            <a:pPr marL="12700">
              <a:lnSpc>
                <a:spcPts val="4200"/>
              </a:lnSpc>
            </a:pPr>
            <a:r>
              <a:rPr lang="en-US" sz="4000" b="1" kern="0" dirty="0">
                <a:latin typeface="Arial"/>
                <a:cs typeface="Arial"/>
              </a:rPr>
              <a:t>HL7 Ballot Process</a:t>
            </a:r>
          </a:p>
          <a:p>
            <a:pPr marL="12700">
              <a:lnSpc>
                <a:spcPts val="4200"/>
              </a:lnSpc>
            </a:pPr>
            <a:r>
              <a:rPr lang="en-US" sz="4000" b="1" kern="0" dirty="0">
                <a:latin typeface="Arial"/>
                <a:cs typeface="Arial"/>
              </a:rPr>
              <a:t>8/12/2022 – 9/12/2022</a:t>
            </a:r>
            <a:endParaRPr lang="en-US" dirty="0">
              <a:latin typeface="Arial"/>
              <a:cs typeface="Arial"/>
            </a:endParaRPr>
          </a:p>
        </p:txBody>
      </p:sp>
      <p:sp>
        <p:nvSpPr>
          <p:cNvPr id="7" name="Rectangle 6">
            <a:extLst>
              <a:ext uri="{FF2B5EF4-FFF2-40B4-BE49-F238E27FC236}">
                <a16:creationId xmlns:a16="http://schemas.microsoft.com/office/drawing/2014/main" id="{49C8334D-FFBF-4DE6-BA07-A0AE76F7EF73}"/>
              </a:ext>
            </a:extLst>
          </p:cNvPr>
          <p:cNvSpPr/>
          <p:nvPr/>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01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166707"/>
          </a:xfrm>
          <a:custGeom>
            <a:avLst/>
            <a:gdLst/>
            <a:ahLst/>
            <a:cxnLst/>
            <a:rect l="l" t="t" r="r" b="b"/>
            <a:pathLst>
              <a:path w="9144000" h="875030">
                <a:moveTo>
                  <a:pt x="0" y="874776"/>
                </a:moveTo>
                <a:lnTo>
                  <a:pt x="9144000" y="874776"/>
                </a:lnTo>
                <a:lnTo>
                  <a:pt x="9144000" y="0"/>
                </a:lnTo>
                <a:lnTo>
                  <a:pt x="0" y="0"/>
                </a:lnTo>
                <a:lnTo>
                  <a:pt x="0" y="874776"/>
                </a:lnTo>
                <a:close/>
              </a:path>
            </a:pathLst>
          </a:custGeom>
          <a:solidFill>
            <a:srgbClr val="17326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39652CD-F523-4455-986D-26913FC0162C}"/>
              </a:ext>
            </a:extLst>
          </p:cNvPr>
          <p:cNvSpPr/>
          <p:nvPr/>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B4762290-5C7F-44C0-874D-56BDB5775885}"/>
              </a:ext>
            </a:extLst>
          </p:cNvPr>
          <p:cNvSpPr txBox="1">
            <a:spLocks/>
          </p:cNvSpPr>
          <p:nvPr/>
        </p:nvSpPr>
        <p:spPr>
          <a:xfrm>
            <a:off x="371933" y="457821"/>
            <a:ext cx="11490993" cy="443198"/>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a:r>
              <a:rPr lang="en-US" sz="3200" b="1" dirty="0">
                <a:solidFill>
                  <a:schemeClr val="bg1"/>
                </a:solidFill>
                <a:latin typeface="Georgia" panose="02040502050405020303" pitchFamily="18" charset="0"/>
                <a:cs typeface="Arial" panose="020B0604020202020204" pitchFamily="34" charset="0"/>
              </a:rPr>
              <a:t>Upcoming HL7 Ballot </a:t>
            </a:r>
          </a:p>
        </p:txBody>
      </p:sp>
      <p:sp>
        <p:nvSpPr>
          <p:cNvPr id="12" name="object 6">
            <a:extLst>
              <a:ext uri="{FF2B5EF4-FFF2-40B4-BE49-F238E27FC236}">
                <a16:creationId xmlns:a16="http://schemas.microsoft.com/office/drawing/2014/main" id="{FC7CC654-F4AA-488D-B5E1-D0DDD0C7D0E8}"/>
              </a:ext>
            </a:extLst>
          </p:cNvPr>
          <p:cNvSpPr/>
          <p:nvPr/>
        </p:nvSpPr>
        <p:spPr>
          <a:xfrm>
            <a:off x="371933" y="298118"/>
            <a:ext cx="621665" cy="0"/>
          </a:xfrm>
          <a:custGeom>
            <a:avLst/>
            <a:gdLst/>
            <a:ahLst/>
            <a:cxnLst/>
            <a:rect l="l" t="t" r="r" b="b"/>
            <a:pathLst>
              <a:path w="621665">
                <a:moveTo>
                  <a:pt x="0" y="0"/>
                </a:moveTo>
                <a:lnTo>
                  <a:pt x="621538" y="0"/>
                </a:lnTo>
              </a:path>
            </a:pathLst>
          </a:custGeom>
          <a:ln w="698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9AE91661-54A0-4E44-8014-DA01401F8336}"/>
              </a:ext>
            </a:extLst>
          </p:cNvPr>
          <p:cNvSpPr txBox="1"/>
          <p:nvPr/>
        </p:nvSpPr>
        <p:spPr>
          <a:xfrm>
            <a:off x="350503" y="1464825"/>
            <a:ext cx="11490993" cy="4393510"/>
          </a:xfrm>
          <a:prstGeom prst="rect">
            <a:avLst/>
          </a:prstGeom>
        </p:spPr>
        <p:txBody>
          <a:bodyPr vert="horz" wrap="square" lIns="0" tIns="0" rIns="0" bIns="0" rtlCol="0" anchor="t">
            <a:spAutoFit/>
          </a:bodyPr>
          <a:lstStyle/>
          <a:p>
            <a:pPr marL="342900" indent="-342900">
              <a:spcAft>
                <a:spcPts val="900"/>
              </a:spcAft>
              <a:buFont typeface="Arial" panose="020B0604020202020204" pitchFamily="34" charset="0"/>
              <a:buChar char="•"/>
              <a:tabLst>
                <a:tab pos="240665" algn="l"/>
                <a:tab pos="241300" algn="l"/>
              </a:tabLst>
            </a:pPr>
            <a:r>
              <a:rPr lang="en-US" sz="2800" dirty="0">
                <a:latin typeface="Georgia" panose="02040502050405020303" pitchFamily="18" charset="0"/>
                <a:ea typeface="+mn-lt"/>
                <a:cs typeface="Arial"/>
              </a:rPr>
              <a:t>Integrating the Healthcare Enterprise (IHE) Structured Data Capture (SDC) on FHIR</a:t>
            </a:r>
          </a:p>
          <a:p>
            <a:pPr marL="342900" indent="-342900">
              <a:spcAft>
                <a:spcPts val="900"/>
              </a:spcAft>
              <a:buFont typeface="Arial" panose="020B0604020202020204" pitchFamily="34" charset="0"/>
              <a:buChar char="•"/>
              <a:tabLst>
                <a:tab pos="240665" algn="l"/>
                <a:tab pos="241300" algn="l"/>
              </a:tabLst>
            </a:pPr>
            <a:r>
              <a:rPr lang="en-US" sz="2800" dirty="0">
                <a:latin typeface="Georgia" panose="02040502050405020303" pitchFamily="18" charset="0"/>
                <a:ea typeface="+mn-lt"/>
                <a:cs typeface="Arial"/>
              </a:rPr>
              <a:t>Uses a form-driven workflow to capture and transmit data from College of American Pathologists electronic Cancer Checklists (</a:t>
            </a:r>
            <a:r>
              <a:rPr lang="en-US" sz="2800" dirty="0" err="1">
                <a:latin typeface="Georgia" panose="02040502050405020303" pitchFamily="18" charset="0"/>
                <a:ea typeface="+mn-lt"/>
                <a:cs typeface="Arial"/>
              </a:rPr>
              <a:t>eCCs</a:t>
            </a:r>
            <a:r>
              <a:rPr lang="en-US" sz="2800" dirty="0">
                <a:latin typeface="Georgia" panose="02040502050405020303" pitchFamily="18" charset="0"/>
                <a:ea typeface="+mn-lt"/>
                <a:cs typeface="Arial"/>
              </a:rPr>
              <a:t>)</a:t>
            </a:r>
          </a:p>
          <a:p>
            <a:pPr>
              <a:spcAft>
                <a:spcPts val="900"/>
              </a:spcAft>
              <a:tabLst>
                <a:tab pos="240665" algn="l"/>
                <a:tab pos="241300" algn="l"/>
              </a:tabLst>
            </a:pPr>
            <a:endParaRPr lang="en-US" sz="2800" dirty="0">
              <a:latin typeface="Georgia" panose="02040502050405020303" pitchFamily="18" charset="0"/>
              <a:ea typeface="+mn-lt"/>
              <a:cs typeface="Arial"/>
            </a:endParaRPr>
          </a:p>
          <a:p>
            <a:pPr>
              <a:spcAft>
                <a:spcPts val="900"/>
              </a:spcAft>
              <a:tabLst>
                <a:tab pos="240665" algn="l"/>
                <a:tab pos="241300" algn="l"/>
              </a:tabLst>
            </a:pPr>
            <a:endParaRPr lang="en-US" sz="2800" dirty="0">
              <a:latin typeface="Georgia" panose="02040502050405020303" pitchFamily="18" charset="0"/>
              <a:ea typeface="+mn-lt"/>
              <a:cs typeface="Arial"/>
            </a:endParaRPr>
          </a:p>
          <a:p>
            <a:pPr>
              <a:spcAft>
                <a:spcPts val="900"/>
              </a:spcAft>
              <a:tabLst>
                <a:tab pos="240665" algn="l"/>
                <a:tab pos="241300" algn="l"/>
              </a:tabLst>
            </a:pPr>
            <a:endParaRPr lang="en-US" sz="2800" dirty="0">
              <a:latin typeface="Georgia" panose="02040502050405020303" pitchFamily="18" charset="0"/>
              <a:ea typeface="+mn-lt"/>
              <a:cs typeface="Arial"/>
            </a:endParaRPr>
          </a:p>
          <a:p>
            <a:pPr marL="342900" indent="-342900">
              <a:spcAft>
                <a:spcPts val="900"/>
              </a:spcAft>
              <a:buFont typeface="Arial" panose="020B0604020202020204" pitchFamily="34" charset="0"/>
              <a:buChar char="•"/>
              <a:tabLst>
                <a:tab pos="240665" algn="l"/>
                <a:tab pos="241300" algn="l"/>
              </a:tabLst>
            </a:pPr>
            <a:r>
              <a:rPr lang="en-US" sz="2800" dirty="0">
                <a:latin typeface="Georgia" panose="02040502050405020303" pitchFamily="18" charset="0"/>
                <a:ea typeface="+mn-lt"/>
                <a:cs typeface="Arial"/>
              </a:rPr>
              <a:t>All upcoming HL7 ballots can be found here: </a:t>
            </a:r>
            <a:r>
              <a:rPr lang="en-US" sz="2400" dirty="0">
                <a:hlinkClick r:id="rId3"/>
              </a:rPr>
              <a:t>Ballot Announcements - HL7 - Confluence</a:t>
            </a:r>
            <a:endParaRPr lang="en-US" sz="2400" dirty="0">
              <a:latin typeface="Georgia" panose="02040502050405020303" pitchFamily="18" charset="0"/>
              <a:ea typeface="+mn-lt"/>
              <a:cs typeface="Arial"/>
            </a:endParaRPr>
          </a:p>
        </p:txBody>
      </p:sp>
      <p:sp>
        <p:nvSpPr>
          <p:cNvPr id="7" name="TextBox 6">
            <a:extLst>
              <a:ext uri="{FF2B5EF4-FFF2-40B4-BE49-F238E27FC236}">
                <a16:creationId xmlns:a16="http://schemas.microsoft.com/office/drawing/2014/main" id="{91380D21-B1EE-40AA-B089-7BA77E39E53D}"/>
              </a:ext>
            </a:extLst>
          </p:cNvPr>
          <p:cNvSpPr txBox="1"/>
          <p:nvPr/>
        </p:nvSpPr>
        <p:spPr>
          <a:xfrm>
            <a:off x="5787651" y="6364954"/>
            <a:ext cx="6053845" cy="369332"/>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hlinkClick r:id="rId4"/>
              </a:rPr>
              <a:t>https://confluence.hl7.org/display/HL7/HL7+Balloting</a:t>
            </a:r>
            <a:r>
              <a:rPr lang="en-US" dirty="0"/>
              <a:t> </a:t>
            </a:r>
          </a:p>
        </p:txBody>
      </p:sp>
    </p:spTree>
    <p:extLst>
      <p:ext uri="{BB962C8B-B14F-4D97-AF65-F5344CB8AC3E}">
        <p14:creationId xmlns:p14="http://schemas.microsoft.com/office/powerpoint/2010/main" val="258770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92000" cy="1387011"/>
          </a:xfrm>
          <a:custGeom>
            <a:avLst/>
            <a:gdLst/>
            <a:ahLst/>
            <a:cxnLst/>
            <a:rect l="l" t="t" r="r" b="b"/>
            <a:pathLst>
              <a:path w="9144000" h="875030">
                <a:moveTo>
                  <a:pt x="0" y="874776"/>
                </a:moveTo>
                <a:lnTo>
                  <a:pt x="9144000" y="874776"/>
                </a:lnTo>
                <a:lnTo>
                  <a:pt x="9144000" y="0"/>
                </a:lnTo>
                <a:lnTo>
                  <a:pt x="0" y="0"/>
                </a:lnTo>
                <a:lnTo>
                  <a:pt x="0" y="874776"/>
                </a:lnTo>
                <a:close/>
              </a:path>
            </a:pathLst>
          </a:custGeom>
          <a:solidFill>
            <a:srgbClr val="17326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39652CD-F523-4455-986D-26913FC0162C}"/>
              </a:ext>
            </a:extLst>
          </p:cNvPr>
          <p:cNvSpPr/>
          <p:nvPr/>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B4762290-5C7F-44C0-874D-56BDB5775885}"/>
              </a:ext>
            </a:extLst>
          </p:cNvPr>
          <p:cNvSpPr txBox="1">
            <a:spLocks/>
          </p:cNvSpPr>
          <p:nvPr/>
        </p:nvSpPr>
        <p:spPr>
          <a:xfrm>
            <a:off x="350503" y="399366"/>
            <a:ext cx="11490993" cy="886397"/>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a:r>
              <a:rPr lang="en-US" sz="3200" b="1" dirty="0">
                <a:solidFill>
                  <a:schemeClr val="bg1"/>
                </a:solidFill>
                <a:latin typeface="Georgia" panose="02040502050405020303" pitchFamily="18" charset="0"/>
                <a:cs typeface="Arial" panose="020B0604020202020204" pitchFamily="34" charset="0"/>
              </a:rPr>
              <a:t>HL7 FHIR IG: IHE SDC electronic Cancer Checklist Ballot Process</a:t>
            </a:r>
          </a:p>
        </p:txBody>
      </p:sp>
      <p:sp>
        <p:nvSpPr>
          <p:cNvPr id="12" name="object 6">
            <a:extLst>
              <a:ext uri="{FF2B5EF4-FFF2-40B4-BE49-F238E27FC236}">
                <a16:creationId xmlns:a16="http://schemas.microsoft.com/office/drawing/2014/main" id="{FC7CC654-F4AA-488D-B5E1-D0DDD0C7D0E8}"/>
              </a:ext>
            </a:extLst>
          </p:cNvPr>
          <p:cNvSpPr/>
          <p:nvPr/>
        </p:nvSpPr>
        <p:spPr>
          <a:xfrm>
            <a:off x="371933" y="298118"/>
            <a:ext cx="621665" cy="0"/>
          </a:xfrm>
          <a:custGeom>
            <a:avLst/>
            <a:gdLst/>
            <a:ahLst/>
            <a:cxnLst/>
            <a:rect l="l" t="t" r="r" b="b"/>
            <a:pathLst>
              <a:path w="621665">
                <a:moveTo>
                  <a:pt x="0" y="0"/>
                </a:moveTo>
                <a:lnTo>
                  <a:pt x="621538" y="0"/>
                </a:lnTo>
              </a:path>
            </a:pathLst>
          </a:custGeom>
          <a:ln w="698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9AE91661-54A0-4E44-8014-DA01401F8336}"/>
              </a:ext>
            </a:extLst>
          </p:cNvPr>
          <p:cNvSpPr txBox="1"/>
          <p:nvPr/>
        </p:nvSpPr>
        <p:spPr>
          <a:xfrm>
            <a:off x="350503" y="1567567"/>
            <a:ext cx="11490993" cy="4201150"/>
          </a:xfrm>
          <a:prstGeom prst="rect">
            <a:avLst/>
          </a:prstGeom>
        </p:spPr>
        <p:txBody>
          <a:bodyPr vert="horz" wrap="square" lIns="0" tIns="0" rIns="0" bIns="0" rtlCol="0" anchor="t">
            <a:spAutoFit/>
          </a:bodyPr>
          <a:lstStyle/>
          <a:p>
            <a:pPr marL="342900" indent="-342900">
              <a:spcAft>
                <a:spcPts val="900"/>
              </a:spcAft>
              <a:buFont typeface="Arial" panose="020B0604020202020204" pitchFamily="34" charset="0"/>
              <a:buChar char="•"/>
              <a:tabLst>
                <a:tab pos="240665" algn="l"/>
                <a:tab pos="241300" algn="l"/>
              </a:tabLst>
            </a:pPr>
            <a:r>
              <a:rPr lang="en-US" sz="2400" dirty="0">
                <a:latin typeface="Georgia" panose="02040502050405020303" pitchFamily="18" charset="0"/>
                <a:ea typeface="+mn-lt"/>
                <a:cs typeface="Arial"/>
              </a:rPr>
              <a:t>Sign up for the Ballot Pool by midnight ET on August 11</a:t>
            </a:r>
            <a:r>
              <a:rPr lang="en-US" sz="2400" baseline="30000" dirty="0">
                <a:latin typeface="Georgia" panose="02040502050405020303" pitchFamily="18" charset="0"/>
                <a:ea typeface="+mn-lt"/>
                <a:cs typeface="Arial"/>
              </a:rPr>
              <a:t>th</a:t>
            </a:r>
            <a:r>
              <a:rPr lang="en-US" sz="2400" dirty="0">
                <a:latin typeface="Georgia" panose="02040502050405020303" pitchFamily="18" charset="0"/>
                <a:ea typeface="+mn-lt"/>
                <a:cs typeface="Arial"/>
              </a:rPr>
              <a:t> </a:t>
            </a:r>
          </a:p>
          <a:p>
            <a:pPr marL="342900" indent="-342900">
              <a:spcAft>
                <a:spcPts val="900"/>
              </a:spcAft>
              <a:buFont typeface="Arial" panose="020B0604020202020204" pitchFamily="34" charset="0"/>
              <a:buChar char="•"/>
              <a:tabLst>
                <a:tab pos="240665" algn="l"/>
                <a:tab pos="241300" algn="l"/>
              </a:tabLst>
            </a:pPr>
            <a:r>
              <a:rPr lang="en-US" sz="2400" dirty="0">
                <a:latin typeface="Georgia" panose="02040502050405020303" pitchFamily="18" charset="0"/>
                <a:ea typeface="+mn-lt"/>
                <a:cs typeface="Arial"/>
              </a:rPr>
              <a:t>In order to formally vote and comment on any ballot proposed by HL7, an individual MUST sign up to be part of the ballot pool prior to the ballot opening:</a:t>
            </a:r>
          </a:p>
          <a:p>
            <a:pPr marL="914400" lvl="1" indent="-457200">
              <a:spcAft>
                <a:spcPts val="900"/>
              </a:spcAft>
              <a:buFont typeface="Wingdings" panose="05000000000000000000" pitchFamily="2" charset="2"/>
              <a:buChar char="§"/>
              <a:tabLst>
                <a:tab pos="240665" algn="l"/>
                <a:tab pos="241300" algn="l"/>
              </a:tabLst>
            </a:pPr>
            <a:r>
              <a:rPr lang="en-US" sz="2200" dirty="0">
                <a:latin typeface="Georgia" panose="02040502050405020303" pitchFamily="18" charset="0"/>
                <a:ea typeface="+mn-lt"/>
                <a:cs typeface="Arial"/>
              </a:rPr>
              <a:t>HL7 Members: </a:t>
            </a:r>
            <a:r>
              <a:rPr lang="en-US" sz="2200" dirty="0">
                <a:latin typeface="Georgia" panose="02040502050405020303" pitchFamily="18" charset="0"/>
                <a:ea typeface="+mn-lt"/>
                <a:cs typeface="Arial"/>
                <a:hlinkClick r:id="rId3"/>
              </a:rPr>
              <a:t>http://www.hl7.org/ctl.cfm?action=ballots.loginchoice</a:t>
            </a:r>
            <a:r>
              <a:rPr lang="en-US" sz="2200" dirty="0">
                <a:latin typeface="Georgia" panose="02040502050405020303" pitchFamily="18" charset="0"/>
                <a:ea typeface="+mn-lt"/>
                <a:cs typeface="Arial"/>
              </a:rPr>
              <a:t> (you will need to login with your HL7 credentials)</a:t>
            </a:r>
          </a:p>
          <a:p>
            <a:pPr marL="914400" lvl="1" indent="-457200">
              <a:spcAft>
                <a:spcPts val="900"/>
              </a:spcAft>
              <a:buFont typeface="Wingdings" panose="05000000000000000000" pitchFamily="2" charset="2"/>
              <a:buChar char="§"/>
              <a:tabLst>
                <a:tab pos="240665" algn="l"/>
                <a:tab pos="241300" algn="l"/>
              </a:tabLst>
            </a:pPr>
            <a:r>
              <a:rPr lang="en-US" sz="2200" dirty="0">
                <a:latin typeface="Georgia" panose="02040502050405020303" pitchFamily="18" charset="0"/>
                <a:ea typeface="+mn-lt"/>
                <a:cs typeface="Arial"/>
              </a:rPr>
              <a:t>Non-Members: </a:t>
            </a:r>
            <a:r>
              <a:rPr lang="en-US" sz="2200" dirty="0">
                <a:solidFill>
                  <a:srgbClr val="0070C0"/>
                </a:solidFill>
                <a:hlinkClick r:id="rId4">
                  <a:extLst>
                    <a:ext uri="{A12FA001-AC4F-418D-AE19-62706E023703}">
                      <ahyp:hlinkClr xmlns:ahyp="http://schemas.microsoft.com/office/drawing/2018/hyperlinkcolor" val="tx"/>
                    </a:ext>
                  </a:extLst>
                </a:hlinkClick>
              </a:rPr>
              <a:t>NON-MEMBER PARTICIPATION (hl7.org)</a:t>
            </a:r>
            <a:endParaRPr lang="en-US" sz="2200" dirty="0">
              <a:solidFill>
                <a:srgbClr val="0070C0"/>
              </a:solidFill>
            </a:endParaRPr>
          </a:p>
          <a:p>
            <a:pPr marL="342900" lvl="1" indent="-342900">
              <a:spcAft>
                <a:spcPts val="900"/>
              </a:spcAft>
              <a:buFont typeface="Arial" panose="020B0604020202020204" pitchFamily="34" charset="0"/>
              <a:buChar char="•"/>
              <a:tabLst>
                <a:tab pos="240665" algn="l"/>
                <a:tab pos="241300" algn="l"/>
              </a:tabLst>
            </a:pPr>
            <a:r>
              <a:rPr lang="en-US" sz="2400" dirty="0">
                <a:latin typeface="Georgia" panose="02040502050405020303" pitchFamily="18" charset="0"/>
                <a:ea typeface="+mn-lt"/>
                <a:cs typeface="Arial"/>
              </a:rPr>
              <a:t>Vote and Comment:</a:t>
            </a:r>
          </a:p>
          <a:p>
            <a:pPr marL="914400" lvl="1" indent="-457200">
              <a:spcAft>
                <a:spcPts val="900"/>
              </a:spcAft>
              <a:buFont typeface="Wingdings" panose="05000000000000000000" pitchFamily="2" charset="2"/>
              <a:buChar char="§"/>
              <a:tabLst>
                <a:tab pos="240665" algn="l"/>
                <a:tab pos="241300" algn="l"/>
              </a:tabLst>
            </a:pPr>
            <a:r>
              <a:rPr lang="en-US" sz="2200" dirty="0">
                <a:latin typeface="Georgia" panose="02040502050405020303" pitchFamily="18" charset="0"/>
                <a:ea typeface="+mn-lt"/>
                <a:cs typeface="Arial"/>
              </a:rPr>
              <a:t>Ballot opens for voting August 12, 2022 – September 12, 2022</a:t>
            </a:r>
          </a:p>
          <a:p>
            <a:pPr marL="914400" lvl="1" indent="-457200">
              <a:spcAft>
                <a:spcPts val="900"/>
              </a:spcAft>
              <a:buFont typeface="Wingdings" panose="05000000000000000000" pitchFamily="2" charset="2"/>
              <a:buChar char="§"/>
              <a:tabLst>
                <a:tab pos="240665" algn="l"/>
                <a:tab pos="241300" algn="l"/>
              </a:tabLst>
            </a:pPr>
            <a:r>
              <a:rPr lang="en-US" sz="2200" dirty="0">
                <a:latin typeface="Georgia" panose="02040502050405020303" pitchFamily="18" charset="0"/>
                <a:ea typeface="+mn-lt"/>
                <a:cs typeface="Arial"/>
              </a:rPr>
              <a:t>Once the ballot is open and you have signed up for the ballot pool you may cast your ballot</a:t>
            </a:r>
          </a:p>
        </p:txBody>
      </p:sp>
      <p:sp>
        <p:nvSpPr>
          <p:cNvPr id="7" name="TextBox 6">
            <a:extLst>
              <a:ext uri="{FF2B5EF4-FFF2-40B4-BE49-F238E27FC236}">
                <a16:creationId xmlns:a16="http://schemas.microsoft.com/office/drawing/2014/main" id="{91380D21-B1EE-40AA-B089-7BA77E39E53D}"/>
              </a:ext>
            </a:extLst>
          </p:cNvPr>
          <p:cNvSpPr txBox="1"/>
          <p:nvPr/>
        </p:nvSpPr>
        <p:spPr>
          <a:xfrm>
            <a:off x="5787651" y="6364954"/>
            <a:ext cx="6053845" cy="369332"/>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hlinkClick r:id="rId5"/>
              </a:rPr>
              <a:t>https://confluence.hl7.org/display/HL7/HL7+Balloting</a:t>
            </a:r>
            <a:r>
              <a:rPr lang="en-US" dirty="0"/>
              <a:t> </a:t>
            </a:r>
          </a:p>
        </p:txBody>
      </p:sp>
    </p:spTree>
    <p:extLst>
      <p:ext uri="{BB962C8B-B14F-4D97-AF65-F5344CB8AC3E}">
        <p14:creationId xmlns:p14="http://schemas.microsoft.com/office/powerpoint/2010/main" val="21158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166707"/>
          </a:xfrm>
          <a:custGeom>
            <a:avLst/>
            <a:gdLst/>
            <a:ahLst/>
            <a:cxnLst/>
            <a:rect l="l" t="t" r="r" b="b"/>
            <a:pathLst>
              <a:path w="9144000" h="875030">
                <a:moveTo>
                  <a:pt x="0" y="874776"/>
                </a:moveTo>
                <a:lnTo>
                  <a:pt x="9144000" y="874776"/>
                </a:lnTo>
                <a:lnTo>
                  <a:pt x="9144000" y="0"/>
                </a:lnTo>
                <a:lnTo>
                  <a:pt x="0" y="0"/>
                </a:lnTo>
                <a:lnTo>
                  <a:pt x="0" y="874776"/>
                </a:lnTo>
                <a:close/>
              </a:path>
            </a:pathLst>
          </a:custGeom>
          <a:solidFill>
            <a:srgbClr val="17326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39652CD-F523-4455-986D-26913FC0162C}"/>
              </a:ext>
            </a:extLst>
          </p:cNvPr>
          <p:cNvSpPr/>
          <p:nvPr/>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B4762290-5C7F-44C0-874D-56BDB5775885}"/>
              </a:ext>
            </a:extLst>
          </p:cNvPr>
          <p:cNvSpPr txBox="1">
            <a:spLocks/>
          </p:cNvSpPr>
          <p:nvPr/>
        </p:nvSpPr>
        <p:spPr>
          <a:xfrm>
            <a:off x="353517" y="493046"/>
            <a:ext cx="11490993" cy="443198"/>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a:r>
              <a:rPr lang="en-US" sz="3200" b="1" dirty="0">
                <a:solidFill>
                  <a:schemeClr val="bg1"/>
                </a:solidFill>
                <a:latin typeface="Georgia" panose="02040502050405020303" pitchFamily="18" charset="0"/>
                <a:cs typeface="Arial" panose="020B0604020202020204" pitchFamily="34" charset="0"/>
              </a:rPr>
              <a:t>Voting on the HL7 FHIR IHE SDC </a:t>
            </a:r>
            <a:r>
              <a:rPr lang="en-US" sz="3200" b="1" dirty="0" err="1">
                <a:solidFill>
                  <a:schemeClr val="bg1"/>
                </a:solidFill>
                <a:latin typeface="Georgia" panose="02040502050405020303" pitchFamily="18" charset="0"/>
                <a:cs typeface="Arial" panose="020B0604020202020204" pitchFamily="34" charset="0"/>
              </a:rPr>
              <a:t>eCC</a:t>
            </a:r>
            <a:r>
              <a:rPr lang="en-US" sz="3200" b="1" dirty="0">
                <a:solidFill>
                  <a:schemeClr val="bg1"/>
                </a:solidFill>
                <a:latin typeface="Georgia" panose="02040502050405020303" pitchFamily="18" charset="0"/>
                <a:cs typeface="Arial" panose="020B0604020202020204" pitchFamily="34" charset="0"/>
              </a:rPr>
              <a:t> IG</a:t>
            </a:r>
          </a:p>
        </p:txBody>
      </p:sp>
      <p:sp>
        <p:nvSpPr>
          <p:cNvPr id="12" name="object 6">
            <a:extLst>
              <a:ext uri="{FF2B5EF4-FFF2-40B4-BE49-F238E27FC236}">
                <a16:creationId xmlns:a16="http://schemas.microsoft.com/office/drawing/2014/main" id="{FC7CC654-F4AA-488D-B5E1-D0DDD0C7D0E8}"/>
              </a:ext>
            </a:extLst>
          </p:cNvPr>
          <p:cNvSpPr/>
          <p:nvPr/>
        </p:nvSpPr>
        <p:spPr>
          <a:xfrm>
            <a:off x="371933" y="298118"/>
            <a:ext cx="621665" cy="0"/>
          </a:xfrm>
          <a:custGeom>
            <a:avLst/>
            <a:gdLst/>
            <a:ahLst/>
            <a:cxnLst/>
            <a:rect l="l" t="t" r="r" b="b"/>
            <a:pathLst>
              <a:path w="621665">
                <a:moveTo>
                  <a:pt x="0" y="0"/>
                </a:moveTo>
                <a:lnTo>
                  <a:pt x="621538" y="0"/>
                </a:lnTo>
              </a:path>
            </a:pathLst>
          </a:custGeom>
          <a:ln w="698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9AE91661-54A0-4E44-8014-DA01401F8336}"/>
              </a:ext>
            </a:extLst>
          </p:cNvPr>
          <p:cNvSpPr txBox="1"/>
          <p:nvPr/>
        </p:nvSpPr>
        <p:spPr>
          <a:xfrm>
            <a:off x="350503" y="1464825"/>
            <a:ext cx="11490993" cy="4508927"/>
          </a:xfrm>
          <a:prstGeom prst="rect">
            <a:avLst/>
          </a:prstGeom>
        </p:spPr>
        <p:txBody>
          <a:bodyPr vert="horz" wrap="square" lIns="0" tIns="0" rIns="0" bIns="0" rtlCol="0" anchor="t">
            <a:spAutoFit/>
          </a:bodyPr>
          <a:lstStyle/>
          <a:p>
            <a:pPr marL="342900" indent="-342900">
              <a:spcAft>
                <a:spcPts val="900"/>
              </a:spcAft>
              <a:buFont typeface="Arial" panose="020B0604020202020204" pitchFamily="34" charset="0"/>
              <a:buChar char="•"/>
              <a:tabLst>
                <a:tab pos="240665" algn="l"/>
                <a:tab pos="241300" algn="l"/>
              </a:tabLst>
            </a:pPr>
            <a:r>
              <a:rPr lang="en-US" dirty="0">
                <a:latin typeface="Georgia" panose="02040502050405020303" pitchFamily="18" charset="0"/>
                <a:ea typeface="+mn-lt"/>
                <a:cs typeface="Arial"/>
              </a:rPr>
              <a:t>If you are not an HL7 member and have comments, you may send them to Karen Knight at NAACCR to submit them “on behalf” of the NAACCR Community </a:t>
            </a:r>
          </a:p>
          <a:p>
            <a:pPr marL="800100" lvl="1" indent="-342900">
              <a:spcAft>
                <a:spcPts val="900"/>
              </a:spcAft>
              <a:buFont typeface="Courier New" panose="02070309020205020404" pitchFamily="49" charset="0"/>
              <a:buChar char="o"/>
              <a:tabLst>
                <a:tab pos="240665" algn="l"/>
                <a:tab pos="241300" algn="l"/>
              </a:tabLst>
            </a:pPr>
            <a:r>
              <a:rPr lang="en-US" sz="1600" dirty="0">
                <a:latin typeface="Georgia" panose="02040502050405020303" pitchFamily="18" charset="0"/>
                <a:ea typeface="+mn-lt"/>
                <a:cs typeface="Arial"/>
                <a:hlinkClick r:id="rId3"/>
              </a:rPr>
              <a:t>KKnight@naaccr.org</a:t>
            </a:r>
            <a:r>
              <a:rPr lang="en-US" sz="1600" dirty="0">
                <a:latin typeface="Georgia" panose="02040502050405020303" pitchFamily="18" charset="0"/>
                <a:ea typeface="+mn-lt"/>
                <a:cs typeface="Arial"/>
              </a:rPr>
              <a:t> </a:t>
            </a:r>
          </a:p>
          <a:p>
            <a:pPr marL="342900" indent="-342900">
              <a:spcAft>
                <a:spcPts val="900"/>
              </a:spcAft>
              <a:buFont typeface="Arial" panose="020B0604020202020204" pitchFamily="34" charset="0"/>
              <a:buChar char="•"/>
              <a:tabLst>
                <a:tab pos="240665" algn="l"/>
                <a:tab pos="241300" algn="l"/>
              </a:tabLst>
            </a:pPr>
            <a:r>
              <a:rPr lang="en-US" dirty="0">
                <a:latin typeface="Georgia" panose="02040502050405020303" pitchFamily="18" charset="0"/>
                <a:ea typeface="+mn-lt"/>
                <a:cs typeface="Arial"/>
              </a:rPr>
              <a:t>After the balloting opens, an email will be sent to the NAACCR Listserv reminding the community it is open for comment: </a:t>
            </a:r>
          </a:p>
          <a:p>
            <a:pPr marL="914400" lvl="1" indent="-457200">
              <a:spcAft>
                <a:spcPts val="900"/>
              </a:spcAft>
              <a:buFont typeface="Courier New" panose="02070309020205020404" pitchFamily="49" charset="0"/>
              <a:buChar char="o"/>
              <a:tabLst>
                <a:tab pos="240665" algn="l"/>
                <a:tab pos="241300" algn="l"/>
              </a:tabLst>
            </a:pPr>
            <a:r>
              <a:rPr lang="en-US" sz="1600" dirty="0">
                <a:latin typeface="Georgia" panose="02040502050405020303" pitchFamily="18" charset="0"/>
                <a:ea typeface="+mn-lt"/>
                <a:cs typeface="Arial"/>
              </a:rPr>
              <a:t>Email will contain directions on how to submit comments – HL7 Members will follow HL7 balloting process</a:t>
            </a:r>
          </a:p>
          <a:p>
            <a:pPr marL="914400" lvl="1" indent="-457200">
              <a:spcAft>
                <a:spcPts val="900"/>
              </a:spcAft>
              <a:buFont typeface="Courier New" panose="02070309020205020404" pitchFamily="49" charset="0"/>
              <a:buChar char="o"/>
              <a:tabLst>
                <a:tab pos="240665" algn="l"/>
                <a:tab pos="241300" algn="l"/>
              </a:tabLst>
            </a:pPr>
            <a:r>
              <a:rPr lang="en-US" sz="1600" dirty="0">
                <a:latin typeface="Georgia" panose="02040502050405020303" pitchFamily="18" charset="0"/>
                <a:ea typeface="+mn-lt"/>
                <a:cs typeface="Arial"/>
              </a:rPr>
              <a:t>For non-HL7 members for Karen to compile, provide:</a:t>
            </a:r>
          </a:p>
          <a:p>
            <a:pPr marL="1371600" lvl="2" indent="-457200">
              <a:spcAft>
                <a:spcPts val="900"/>
              </a:spcAft>
              <a:buFont typeface="Wingdings" panose="05000000000000000000" pitchFamily="2" charset="2"/>
              <a:buChar char="§"/>
              <a:tabLst>
                <a:tab pos="240665" algn="l"/>
                <a:tab pos="241300" algn="l"/>
              </a:tabLst>
            </a:pPr>
            <a:r>
              <a:rPr lang="en-US" sz="1400" dirty="0">
                <a:latin typeface="Georgia" panose="02040502050405020303" pitchFamily="18" charset="0"/>
                <a:ea typeface="+mn-lt"/>
                <a:cs typeface="Arial"/>
              </a:rPr>
              <a:t>Your name, email address and organization </a:t>
            </a:r>
          </a:p>
          <a:p>
            <a:pPr marL="1371600" lvl="2" indent="-457200">
              <a:spcAft>
                <a:spcPts val="900"/>
              </a:spcAft>
              <a:buFont typeface="Wingdings" panose="05000000000000000000" pitchFamily="2" charset="2"/>
              <a:buChar char="§"/>
              <a:tabLst>
                <a:tab pos="240665" algn="l"/>
                <a:tab pos="241300" algn="l"/>
              </a:tabLst>
            </a:pPr>
            <a:r>
              <a:rPr lang="en-US" sz="1400" dirty="0">
                <a:latin typeface="Georgia" panose="02040502050405020303" pitchFamily="18" charset="0"/>
                <a:ea typeface="+mn-lt"/>
                <a:cs typeface="Arial"/>
              </a:rPr>
              <a:t>Hyperlink to the IG page for which you are making comments</a:t>
            </a:r>
          </a:p>
          <a:p>
            <a:pPr marL="1371600" lvl="2" indent="-457200">
              <a:spcAft>
                <a:spcPts val="900"/>
              </a:spcAft>
              <a:buFont typeface="Wingdings" panose="05000000000000000000" pitchFamily="2" charset="2"/>
              <a:buChar char="§"/>
              <a:tabLst>
                <a:tab pos="240665" algn="l"/>
                <a:tab pos="241300" algn="l"/>
              </a:tabLst>
            </a:pPr>
            <a:r>
              <a:rPr lang="en-US" sz="1400" dirty="0">
                <a:latin typeface="Georgia" panose="02040502050405020303" pitchFamily="18" charset="0"/>
                <a:ea typeface="+mn-lt"/>
                <a:cs typeface="Arial"/>
              </a:rPr>
              <a:t>Section name</a:t>
            </a:r>
          </a:p>
          <a:p>
            <a:pPr marL="1371600" lvl="2" indent="-457200">
              <a:spcAft>
                <a:spcPts val="900"/>
              </a:spcAft>
              <a:buFont typeface="Wingdings" panose="05000000000000000000" pitchFamily="2" charset="2"/>
              <a:buChar char="§"/>
              <a:tabLst>
                <a:tab pos="240665" algn="l"/>
                <a:tab pos="241300" algn="l"/>
              </a:tabLst>
            </a:pPr>
            <a:r>
              <a:rPr lang="en-US" sz="1400" dirty="0">
                <a:latin typeface="Georgia" panose="02040502050405020303" pitchFamily="18" charset="0"/>
                <a:ea typeface="+mn-lt"/>
                <a:cs typeface="Arial"/>
              </a:rPr>
              <a:t>Subsection name</a:t>
            </a:r>
          </a:p>
          <a:p>
            <a:pPr marL="1371600" lvl="2" indent="-457200">
              <a:spcAft>
                <a:spcPts val="900"/>
              </a:spcAft>
              <a:buFont typeface="Wingdings" panose="05000000000000000000" pitchFamily="2" charset="2"/>
              <a:buChar char="§"/>
              <a:tabLst>
                <a:tab pos="240665" algn="l"/>
                <a:tab pos="241300" algn="l"/>
              </a:tabLst>
            </a:pPr>
            <a:r>
              <a:rPr lang="en-US" sz="1400" dirty="0">
                <a:latin typeface="Georgia" panose="02040502050405020303" pitchFamily="18" charset="0"/>
                <a:ea typeface="+mn-lt"/>
                <a:cs typeface="Arial"/>
              </a:rPr>
              <a:t>Sentence/word/paragraph for which you are making comments (can copy the text and use track changes to indicate your comment)</a:t>
            </a:r>
          </a:p>
          <a:p>
            <a:pPr marL="1371600" lvl="2" indent="-457200">
              <a:spcAft>
                <a:spcPts val="900"/>
              </a:spcAft>
              <a:buFont typeface="Wingdings" panose="05000000000000000000" pitchFamily="2" charset="2"/>
              <a:buChar char="§"/>
              <a:tabLst>
                <a:tab pos="240665" algn="l"/>
                <a:tab pos="241300" algn="l"/>
              </a:tabLst>
            </a:pPr>
            <a:r>
              <a:rPr lang="en-US" sz="1400" dirty="0">
                <a:latin typeface="Georgia" panose="02040502050405020303" pitchFamily="18" charset="0"/>
                <a:ea typeface="+mn-lt"/>
                <a:cs typeface="Arial"/>
              </a:rPr>
              <a:t>General comments (not specific to a section)</a:t>
            </a:r>
          </a:p>
        </p:txBody>
      </p:sp>
    </p:spTree>
    <p:extLst>
      <p:ext uri="{BB962C8B-B14F-4D97-AF65-F5344CB8AC3E}">
        <p14:creationId xmlns:p14="http://schemas.microsoft.com/office/powerpoint/2010/main" val="2959504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166707"/>
          </a:xfrm>
          <a:custGeom>
            <a:avLst/>
            <a:gdLst/>
            <a:ahLst/>
            <a:cxnLst/>
            <a:rect l="l" t="t" r="r" b="b"/>
            <a:pathLst>
              <a:path w="9144000" h="875030">
                <a:moveTo>
                  <a:pt x="0" y="874776"/>
                </a:moveTo>
                <a:lnTo>
                  <a:pt x="9144000" y="874776"/>
                </a:lnTo>
                <a:lnTo>
                  <a:pt x="9144000" y="0"/>
                </a:lnTo>
                <a:lnTo>
                  <a:pt x="0" y="0"/>
                </a:lnTo>
                <a:lnTo>
                  <a:pt x="0" y="874776"/>
                </a:lnTo>
                <a:close/>
              </a:path>
            </a:pathLst>
          </a:custGeom>
          <a:solidFill>
            <a:srgbClr val="17326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39652CD-F523-4455-986D-26913FC0162C}"/>
              </a:ext>
            </a:extLst>
          </p:cNvPr>
          <p:cNvSpPr/>
          <p:nvPr/>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B4762290-5C7F-44C0-874D-56BDB5775885}"/>
              </a:ext>
            </a:extLst>
          </p:cNvPr>
          <p:cNvSpPr txBox="1">
            <a:spLocks/>
          </p:cNvSpPr>
          <p:nvPr/>
        </p:nvSpPr>
        <p:spPr>
          <a:xfrm>
            <a:off x="353517" y="493046"/>
            <a:ext cx="11490993" cy="443198"/>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a:r>
              <a:rPr lang="en-US" sz="3200" b="1" dirty="0">
                <a:solidFill>
                  <a:schemeClr val="bg1"/>
                </a:solidFill>
                <a:latin typeface="Georgia" panose="02040502050405020303" pitchFamily="18" charset="0"/>
                <a:cs typeface="Arial" panose="020B0604020202020204" pitchFamily="34" charset="0"/>
              </a:rPr>
              <a:t>Ballot Voting Options</a:t>
            </a:r>
          </a:p>
        </p:txBody>
      </p:sp>
      <p:sp>
        <p:nvSpPr>
          <p:cNvPr id="12" name="object 6">
            <a:extLst>
              <a:ext uri="{FF2B5EF4-FFF2-40B4-BE49-F238E27FC236}">
                <a16:creationId xmlns:a16="http://schemas.microsoft.com/office/drawing/2014/main" id="{FC7CC654-F4AA-488D-B5E1-D0DDD0C7D0E8}"/>
              </a:ext>
            </a:extLst>
          </p:cNvPr>
          <p:cNvSpPr/>
          <p:nvPr/>
        </p:nvSpPr>
        <p:spPr>
          <a:xfrm>
            <a:off x="371933" y="298118"/>
            <a:ext cx="621665" cy="0"/>
          </a:xfrm>
          <a:custGeom>
            <a:avLst/>
            <a:gdLst/>
            <a:ahLst/>
            <a:cxnLst/>
            <a:rect l="l" t="t" r="r" b="b"/>
            <a:pathLst>
              <a:path w="621665">
                <a:moveTo>
                  <a:pt x="0" y="0"/>
                </a:moveTo>
                <a:lnTo>
                  <a:pt x="621538" y="0"/>
                </a:lnTo>
              </a:path>
            </a:pathLst>
          </a:custGeom>
          <a:ln w="698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91380D21-B1EE-40AA-B089-7BA77E39E53D}"/>
              </a:ext>
            </a:extLst>
          </p:cNvPr>
          <p:cNvSpPr txBox="1"/>
          <p:nvPr/>
        </p:nvSpPr>
        <p:spPr>
          <a:xfrm>
            <a:off x="5963015" y="6227168"/>
            <a:ext cx="6053845" cy="369332"/>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hlinkClick r:id="rId3"/>
              </a:rPr>
              <a:t>https://confluence.hl7.org/display/HL7/HL7+Balloting</a:t>
            </a:r>
            <a:r>
              <a:rPr lang="en-US" dirty="0"/>
              <a:t> </a:t>
            </a:r>
          </a:p>
        </p:txBody>
      </p:sp>
      <p:graphicFrame>
        <p:nvGraphicFramePr>
          <p:cNvPr id="8" name="Content Placeholder 3">
            <a:extLst>
              <a:ext uri="{FF2B5EF4-FFF2-40B4-BE49-F238E27FC236}">
                <a16:creationId xmlns:a16="http://schemas.microsoft.com/office/drawing/2014/main" id="{8459F935-5C40-40BC-9674-B1037A9BA2B9}"/>
              </a:ext>
            </a:extLst>
          </p:cNvPr>
          <p:cNvGraphicFramePr>
            <a:graphicFrameLocks/>
          </p:cNvGraphicFramePr>
          <p:nvPr>
            <p:extLst>
              <p:ext uri="{D42A27DB-BD31-4B8C-83A1-F6EECF244321}">
                <p14:modId xmlns:p14="http://schemas.microsoft.com/office/powerpoint/2010/main" val="1772455492"/>
              </p:ext>
            </p:extLst>
          </p:nvPr>
        </p:nvGraphicFramePr>
        <p:xfrm>
          <a:off x="267725" y="1269999"/>
          <a:ext cx="11795760" cy="4864492"/>
        </p:xfrm>
        <a:graphic>
          <a:graphicData uri="http://schemas.openxmlformats.org/drawingml/2006/table">
            <a:tbl>
              <a:tblPr/>
              <a:tblGrid>
                <a:gridCol w="2255520">
                  <a:extLst>
                    <a:ext uri="{9D8B030D-6E8A-4147-A177-3AD203B41FA5}">
                      <a16:colId xmlns:a16="http://schemas.microsoft.com/office/drawing/2014/main" val="2097098142"/>
                    </a:ext>
                  </a:extLst>
                </a:gridCol>
                <a:gridCol w="9540240">
                  <a:extLst>
                    <a:ext uri="{9D8B030D-6E8A-4147-A177-3AD203B41FA5}">
                      <a16:colId xmlns:a16="http://schemas.microsoft.com/office/drawing/2014/main" val="3309270980"/>
                    </a:ext>
                  </a:extLst>
                </a:gridCol>
              </a:tblGrid>
              <a:tr h="339732">
                <a:tc>
                  <a:txBody>
                    <a:bodyPr/>
                    <a:lstStyle/>
                    <a:p>
                      <a:pPr algn="ctr" fontAlgn="t"/>
                      <a:r>
                        <a:rPr lang="en-US" sz="1800" b="1" dirty="0">
                          <a:solidFill>
                            <a:srgbClr val="172B4D"/>
                          </a:solidFill>
                          <a:effectLst/>
                          <a:latin typeface="Georgia" panose="02040502050405020303" pitchFamily="18" charset="0"/>
                        </a:rPr>
                        <a:t>Vote</a:t>
                      </a:r>
                    </a:p>
                  </a:txBody>
                  <a:tcPr marL="35205" marR="52807"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t"/>
                      <a:r>
                        <a:rPr lang="en-US" sz="1800" b="1" dirty="0">
                          <a:solidFill>
                            <a:srgbClr val="172B4D"/>
                          </a:solidFill>
                          <a:effectLst/>
                          <a:latin typeface="Georgia" panose="02040502050405020303" pitchFamily="18" charset="0"/>
                        </a:rPr>
                        <a:t>Description</a:t>
                      </a:r>
                    </a:p>
                  </a:txBody>
                  <a:tcPr marL="35205" marR="52807"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60648893"/>
                  </a:ext>
                </a:extLst>
              </a:tr>
              <a:tr h="904952">
                <a:tc>
                  <a:txBody>
                    <a:bodyPr/>
                    <a:lstStyle/>
                    <a:p>
                      <a:pPr algn="l" fontAlgn="t"/>
                      <a:r>
                        <a:rPr lang="en-US" sz="1800" b="1" i="1" dirty="0">
                          <a:effectLst/>
                          <a:latin typeface="Georgia" panose="02040502050405020303" pitchFamily="18" charset="0"/>
                        </a:rPr>
                        <a:t>Abstain</a:t>
                      </a:r>
                      <a:endParaRPr lang="en-US" sz="1800" dirty="0">
                        <a:effectLst/>
                        <a:latin typeface="Georgia" panose="02040502050405020303" pitchFamily="18" charset="0"/>
                      </a:endParaRPr>
                    </a:p>
                  </a:txBody>
                  <a:tcPr marL="35205" marR="35205"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dirty="0">
                          <a:effectLst/>
                          <a:latin typeface="Georgia" panose="02040502050405020303" pitchFamily="18" charset="0"/>
                        </a:rPr>
                        <a:t>The balloter has reviewed at least some of the ballot material but has not formed an opinion on whether the specification should be approved or not. Abstentions count towards quorum, but not towards whether the ballot </a:t>
                      </a:r>
                      <a:r>
                        <a:rPr lang="en-US" sz="1800" u="none" strike="noStrike" dirty="0">
                          <a:solidFill>
                            <a:srgbClr val="0052CC"/>
                          </a:solidFill>
                          <a:effectLst/>
                          <a:latin typeface="Georgia" panose="02040502050405020303" pitchFamily="18" charset="0"/>
                          <a:hlinkClick r:id="rId4"/>
                        </a:rPr>
                        <a:t>passes</a:t>
                      </a:r>
                      <a:r>
                        <a:rPr lang="en-US" sz="1800" dirty="0">
                          <a:effectLst/>
                          <a:latin typeface="Georgia" panose="02040502050405020303" pitchFamily="18" charset="0"/>
                        </a:rPr>
                        <a:t> or not.</a:t>
                      </a:r>
                    </a:p>
                  </a:txBody>
                  <a:tcPr marL="35205" marR="35205"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9758366"/>
                  </a:ext>
                </a:extLst>
              </a:tr>
              <a:tr h="1187562">
                <a:tc>
                  <a:txBody>
                    <a:bodyPr/>
                    <a:lstStyle/>
                    <a:p>
                      <a:pPr algn="l" fontAlgn="t"/>
                      <a:r>
                        <a:rPr lang="en-US" sz="1800" b="1" i="1" dirty="0">
                          <a:effectLst/>
                          <a:latin typeface="Georgia" panose="02040502050405020303" pitchFamily="18" charset="0"/>
                        </a:rPr>
                        <a:t>Affirmative</a:t>
                      </a:r>
                      <a:endParaRPr lang="en-US" sz="1800" dirty="0">
                        <a:effectLst/>
                        <a:latin typeface="Georgia" panose="02040502050405020303" pitchFamily="18" charset="0"/>
                      </a:endParaRPr>
                    </a:p>
                  </a:txBody>
                  <a:tcPr marL="35205" marR="35205"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a:effectLst/>
                          <a:latin typeface="Georgia" panose="02040502050405020303" pitchFamily="18" charset="0"/>
                        </a:rPr>
                        <a:t>The balloter may have some feedback about minor changes they would like to see (typos, small suggestions, etc.) but are overall comfortable with the specification and are happy to see the specification published even if none of their comments result in changes to the specification. This vote cannot occur if the balloter has submitted any "negative" comments.</a:t>
                      </a:r>
                    </a:p>
                  </a:txBody>
                  <a:tcPr marL="35205" marR="35205"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0261122"/>
                  </a:ext>
                </a:extLst>
              </a:tr>
              <a:tr h="904952">
                <a:tc>
                  <a:txBody>
                    <a:bodyPr/>
                    <a:lstStyle/>
                    <a:p>
                      <a:pPr algn="l" fontAlgn="t"/>
                      <a:r>
                        <a:rPr lang="en-US" sz="1800" b="1" i="1">
                          <a:effectLst/>
                          <a:latin typeface="Georgia" panose="02040502050405020303" pitchFamily="18" charset="0"/>
                        </a:rPr>
                        <a:t>Negative</a:t>
                      </a:r>
                      <a:endParaRPr lang="en-US" sz="1800">
                        <a:effectLst/>
                        <a:latin typeface="Georgia" panose="02040502050405020303" pitchFamily="18" charset="0"/>
                      </a:endParaRPr>
                    </a:p>
                  </a:txBody>
                  <a:tcPr marL="35205" marR="35205"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a:effectLst/>
                          <a:latin typeface="Georgia" panose="02040502050405020303" pitchFamily="18" charset="0"/>
                        </a:rPr>
                        <a:t>At least one of the balloter's comments was marked as "negative", meaning the balloter feels the specification must not be published until all issues they marked as negative have been appropriately addressed.</a:t>
                      </a:r>
                    </a:p>
                  </a:txBody>
                  <a:tcPr marL="35205" marR="35205"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8425997"/>
                  </a:ext>
                </a:extLst>
              </a:tr>
              <a:tr h="904952">
                <a:tc>
                  <a:txBody>
                    <a:bodyPr/>
                    <a:lstStyle/>
                    <a:p>
                      <a:pPr algn="l" fontAlgn="t"/>
                      <a:r>
                        <a:rPr lang="en-US" sz="1800" b="1" i="1" dirty="0">
                          <a:effectLst/>
                          <a:latin typeface="Georgia" panose="02040502050405020303" pitchFamily="18" charset="0"/>
                        </a:rPr>
                        <a:t>No vote</a:t>
                      </a:r>
                      <a:endParaRPr lang="en-US" sz="1800" dirty="0">
                        <a:effectLst/>
                        <a:latin typeface="Georgia" panose="02040502050405020303" pitchFamily="18" charset="0"/>
                      </a:endParaRPr>
                    </a:p>
                  </a:txBody>
                  <a:tcPr marL="35205" marR="35205"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a:effectLst/>
                          <a:latin typeface="Georgia" panose="02040502050405020303" pitchFamily="18" charset="0"/>
                        </a:rPr>
                        <a:t>No vote has been recorded. This is the initial state for the ballot submission. If no action is taken by the voter, this will be the voter's final submission status. A "no vote" means that the ballot submission won't count towards </a:t>
                      </a:r>
                      <a:r>
                        <a:rPr lang="en-US" sz="1800" u="none" strike="noStrike">
                          <a:solidFill>
                            <a:srgbClr val="0052CC"/>
                          </a:solidFill>
                          <a:effectLst/>
                          <a:latin typeface="Georgia" panose="02040502050405020303" pitchFamily="18" charset="0"/>
                          <a:hlinkClick r:id="rId5"/>
                        </a:rPr>
                        <a:t>quorum</a:t>
                      </a:r>
                      <a:r>
                        <a:rPr lang="en-US" sz="1800">
                          <a:effectLst/>
                          <a:latin typeface="Georgia" panose="02040502050405020303" pitchFamily="18" charset="0"/>
                        </a:rPr>
                        <a:t>.</a:t>
                      </a:r>
                    </a:p>
                  </a:txBody>
                  <a:tcPr marL="35205" marR="35205"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976711"/>
                  </a:ext>
                </a:extLst>
              </a:tr>
              <a:tr h="622342">
                <a:tc>
                  <a:txBody>
                    <a:bodyPr/>
                    <a:lstStyle/>
                    <a:p>
                      <a:pPr algn="l" fontAlgn="t"/>
                      <a:r>
                        <a:rPr lang="en-US" sz="1800" b="1" i="1" dirty="0">
                          <a:effectLst/>
                          <a:latin typeface="Georgia" panose="02040502050405020303" pitchFamily="18" charset="0"/>
                        </a:rPr>
                        <a:t>Removed</a:t>
                      </a:r>
                      <a:endParaRPr lang="en-US" sz="1800" dirty="0">
                        <a:effectLst/>
                        <a:latin typeface="Georgia" panose="02040502050405020303" pitchFamily="18" charset="0"/>
                      </a:endParaRPr>
                    </a:p>
                  </a:txBody>
                  <a:tcPr marL="35205" marR="35205"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800" dirty="0">
                          <a:effectLst/>
                          <a:latin typeface="Georgia" panose="02040502050405020303" pitchFamily="18" charset="0"/>
                        </a:rPr>
                        <a:t>After initially signing up as a voter, the user has been removed from the voting pool. This may be based on user request or due to a lapse of membership.</a:t>
                      </a:r>
                    </a:p>
                  </a:txBody>
                  <a:tcPr marL="35205" marR="35205" marT="24643" marB="246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703877"/>
                  </a:ext>
                </a:extLst>
              </a:tr>
            </a:tbl>
          </a:graphicData>
        </a:graphic>
      </p:graphicFrame>
    </p:spTree>
    <p:extLst>
      <p:ext uri="{BB962C8B-B14F-4D97-AF65-F5344CB8AC3E}">
        <p14:creationId xmlns:p14="http://schemas.microsoft.com/office/powerpoint/2010/main" val="101432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1166707"/>
          </a:xfrm>
          <a:custGeom>
            <a:avLst/>
            <a:gdLst/>
            <a:ahLst/>
            <a:cxnLst/>
            <a:rect l="l" t="t" r="r" b="b"/>
            <a:pathLst>
              <a:path w="9144000" h="875030">
                <a:moveTo>
                  <a:pt x="0" y="874776"/>
                </a:moveTo>
                <a:lnTo>
                  <a:pt x="9144000" y="874776"/>
                </a:lnTo>
                <a:lnTo>
                  <a:pt x="9144000" y="0"/>
                </a:lnTo>
                <a:lnTo>
                  <a:pt x="0" y="0"/>
                </a:lnTo>
                <a:lnTo>
                  <a:pt x="0" y="874776"/>
                </a:lnTo>
                <a:close/>
              </a:path>
            </a:pathLst>
          </a:custGeom>
          <a:solidFill>
            <a:srgbClr val="17326D"/>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139652CD-F523-4455-986D-26913FC0162C}"/>
              </a:ext>
            </a:extLst>
          </p:cNvPr>
          <p:cNvSpPr/>
          <p:nvPr/>
        </p:nvSpPr>
        <p:spPr>
          <a:xfrm>
            <a:off x="11572372" y="0"/>
            <a:ext cx="290554" cy="466725"/>
          </a:xfrm>
          <a:prstGeom prst="rect">
            <a:avLst/>
          </a:prstGeom>
          <a:solidFill>
            <a:srgbClr val="E61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7">
            <a:extLst>
              <a:ext uri="{FF2B5EF4-FFF2-40B4-BE49-F238E27FC236}">
                <a16:creationId xmlns:a16="http://schemas.microsoft.com/office/drawing/2014/main" id="{B4762290-5C7F-44C0-874D-56BDB5775885}"/>
              </a:ext>
            </a:extLst>
          </p:cNvPr>
          <p:cNvSpPr txBox="1">
            <a:spLocks/>
          </p:cNvSpPr>
          <p:nvPr/>
        </p:nvSpPr>
        <p:spPr>
          <a:xfrm>
            <a:off x="350503" y="471994"/>
            <a:ext cx="11490993" cy="443198"/>
          </a:xfrm>
          <a:prstGeom prst="rect">
            <a:avLst/>
          </a:prstGeom>
        </p:spPr>
        <p:txBody>
          <a:bodyPr vert="horz" wrap="square" lIns="0" tIns="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6933"/>
            <a:r>
              <a:rPr lang="en-US" sz="3200" b="1" dirty="0">
                <a:solidFill>
                  <a:schemeClr val="bg1"/>
                </a:solidFill>
                <a:latin typeface="Georgia" panose="02040502050405020303" pitchFamily="18" charset="0"/>
                <a:cs typeface="Arial" panose="020B0604020202020204" pitchFamily="34" charset="0"/>
              </a:rPr>
              <a:t>Upcoming NAACCR Talk</a:t>
            </a:r>
          </a:p>
        </p:txBody>
      </p:sp>
      <p:sp>
        <p:nvSpPr>
          <p:cNvPr id="12" name="object 6">
            <a:extLst>
              <a:ext uri="{FF2B5EF4-FFF2-40B4-BE49-F238E27FC236}">
                <a16:creationId xmlns:a16="http://schemas.microsoft.com/office/drawing/2014/main" id="{FC7CC654-F4AA-488D-B5E1-D0DDD0C7D0E8}"/>
              </a:ext>
            </a:extLst>
          </p:cNvPr>
          <p:cNvSpPr/>
          <p:nvPr/>
        </p:nvSpPr>
        <p:spPr>
          <a:xfrm>
            <a:off x="371933" y="298118"/>
            <a:ext cx="621665" cy="0"/>
          </a:xfrm>
          <a:custGeom>
            <a:avLst/>
            <a:gdLst/>
            <a:ahLst/>
            <a:cxnLst/>
            <a:rect l="l" t="t" r="r" b="b"/>
            <a:pathLst>
              <a:path w="621665">
                <a:moveTo>
                  <a:pt x="0" y="0"/>
                </a:moveTo>
                <a:lnTo>
                  <a:pt x="621538" y="0"/>
                </a:lnTo>
              </a:path>
            </a:pathLst>
          </a:custGeom>
          <a:ln w="6985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9AE91661-54A0-4E44-8014-DA01401F8336}"/>
              </a:ext>
            </a:extLst>
          </p:cNvPr>
          <p:cNvSpPr txBox="1"/>
          <p:nvPr/>
        </p:nvSpPr>
        <p:spPr>
          <a:xfrm>
            <a:off x="1175145" y="2481967"/>
            <a:ext cx="9622994" cy="1192634"/>
          </a:xfrm>
          <a:prstGeom prst="rect">
            <a:avLst/>
          </a:prstGeom>
        </p:spPr>
        <p:txBody>
          <a:bodyPr vert="horz" wrap="square" lIns="0" tIns="0" rIns="0" bIns="0" rtlCol="0" anchor="t">
            <a:spAutoFit/>
          </a:bodyPr>
          <a:lstStyle/>
          <a:p>
            <a:pPr>
              <a:spcAft>
                <a:spcPts val="900"/>
              </a:spcAft>
              <a:tabLst>
                <a:tab pos="240665" algn="l"/>
                <a:tab pos="241300" algn="l"/>
              </a:tabLst>
            </a:pPr>
            <a:r>
              <a:rPr lang="en-US" sz="2400" dirty="0">
                <a:latin typeface="Georgia" panose="02040502050405020303" pitchFamily="18" charset="0"/>
                <a:ea typeface="+mn-lt"/>
                <a:cs typeface="Arial"/>
              </a:rPr>
              <a:t>Stay tuned to your e-mail for a NAACCR Talk announcement to review what is proposed and how it’s relevant to your registry!</a:t>
            </a:r>
          </a:p>
          <a:p>
            <a:pPr marL="342900" indent="-342900">
              <a:spcAft>
                <a:spcPts val="900"/>
              </a:spcAft>
              <a:buFont typeface="Arial" panose="020B0604020202020204" pitchFamily="34" charset="0"/>
              <a:buChar char="•"/>
              <a:tabLst>
                <a:tab pos="240665" algn="l"/>
                <a:tab pos="241300" algn="l"/>
              </a:tabLst>
            </a:pPr>
            <a:endParaRPr lang="en-US" sz="2200" dirty="0">
              <a:latin typeface="Georgia" panose="02040502050405020303" pitchFamily="18" charset="0"/>
              <a:ea typeface="+mn-lt"/>
              <a:cs typeface="Arial"/>
            </a:endParaRPr>
          </a:p>
        </p:txBody>
      </p:sp>
      <p:sp>
        <p:nvSpPr>
          <p:cNvPr id="7" name="TextBox 6">
            <a:extLst>
              <a:ext uri="{FF2B5EF4-FFF2-40B4-BE49-F238E27FC236}">
                <a16:creationId xmlns:a16="http://schemas.microsoft.com/office/drawing/2014/main" id="{91380D21-B1EE-40AA-B089-7BA77E39E53D}"/>
              </a:ext>
            </a:extLst>
          </p:cNvPr>
          <p:cNvSpPr txBox="1"/>
          <p:nvPr/>
        </p:nvSpPr>
        <p:spPr>
          <a:xfrm>
            <a:off x="5787651" y="6364954"/>
            <a:ext cx="6053845" cy="369332"/>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r>
              <a:rPr lang="en-US" dirty="0">
                <a:hlinkClick r:id="rId3"/>
              </a:rPr>
              <a:t>https://confluence.hl7.org/display/HL7/HL7+Balloting</a:t>
            </a:r>
            <a:r>
              <a:rPr lang="en-US" dirty="0"/>
              <a:t> </a:t>
            </a:r>
          </a:p>
        </p:txBody>
      </p:sp>
    </p:spTree>
    <p:extLst>
      <p:ext uri="{BB962C8B-B14F-4D97-AF65-F5344CB8AC3E}">
        <p14:creationId xmlns:p14="http://schemas.microsoft.com/office/powerpoint/2010/main" val="4262079862"/>
      </p:ext>
    </p:extLst>
  </p:cSld>
  <p:clrMapOvr>
    <a:masterClrMapping/>
  </p:clrMapOvr>
</p:sld>
</file>

<file path=ppt/theme/theme1.xml><?xml version="1.0" encoding="utf-8"?>
<a:theme xmlns:a="http://schemas.openxmlformats.org/drawingml/2006/main" name="DM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_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3D6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exagons_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3D6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exagons_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3D6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ock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F3D6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f99fe6ec-339e-407d-a194-c3f21e51d591">FMFT3CHN4SU4-1110785402-155</_dlc_DocId>
    <_dlc_DocIdUrl xmlns="f99fe6ec-339e-407d-a194-c3f21e51d591">
      <Url>https://cdc.sharepoint.com/sites/DDPHSS/PHDMI/_layouts/15/DocIdRedir.aspx?ID=FMFT3CHN4SU4-1110785402-155</Url>
      <Description>FMFT3CHN4SU4-1110785402-155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193BBF86AC21441886A843AA7CD2BAC" ma:contentTypeVersion="8" ma:contentTypeDescription="Create a new document." ma:contentTypeScope="" ma:versionID="a43cac890d41e476e5c62d6a74302dcb">
  <xsd:schema xmlns:xsd="http://www.w3.org/2001/XMLSchema" xmlns:xs="http://www.w3.org/2001/XMLSchema" xmlns:p="http://schemas.microsoft.com/office/2006/metadata/properties" xmlns:ns2="f99fe6ec-339e-407d-a194-c3f21e51d591" xmlns:ns3="f2549e92-fe9f-4ebc-a3ed-e0492a54bd68" targetNamespace="http://schemas.microsoft.com/office/2006/metadata/properties" ma:root="true" ma:fieldsID="4a9398064560a52fecfc293b9b18a788" ns2:_="" ns3:_="">
    <xsd:import namespace="f99fe6ec-339e-407d-a194-c3f21e51d591"/>
    <xsd:import namespace="f2549e92-fe9f-4ebc-a3ed-e0492a54bd6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9fe6ec-339e-407d-a194-c3f21e51d5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2549e92-fe9f-4ebc-a3ed-e0492a54bd6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0D941-32F8-4F06-B22D-5E82F3412899}">
  <ds:schemaRefs>
    <ds:schemaRef ds:uri="http://schemas.microsoft.com/sharepoint/v3/contenttype/forms"/>
  </ds:schemaRefs>
</ds:datastoreItem>
</file>

<file path=customXml/itemProps2.xml><?xml version="1.0" encoding="utf-8"?>
<ds:datastoreItem xmlns:ds="http://schemas.openxmlformats.org/officeDocument/2006/customXml" ds:itemID="{40CAAFDE-BE48-459C-BFA9-20E522DA6D4E}">
  <ds:schemaRefs>
    <ds:schemaRef ds:uri="http://schemas.microsoft.com/sharepoint/events"/>
  </ds:schemaRefs>
</ds:datastoreItem>
</file>

<file path=customXml/itemProps3.xml><?xml version="1.0" encoding="utf-8"?>
<ds:datastoreItem xmlns:ds="http://schemas.openxmlformats.org/officeDocument/2006/customXml" ds:itemID="{8DC78AB6-CE3A-41BB-A49E-CA2AB9DF7ACC}">
  <ds:schemaRefs>
    <ds:schemaRef ds:uri="f2549e92-fe9f-4ebc-a3ed-e0492a54bd68"/>
    <ds:schemaRef ds:uri="f99fe6ec-339e-407d-a194-c3f21e51d5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E766C37F-D3B0-4D5A-ABD3-B2AD4DAC5ABE}">
  <ds:schemaRefs>
    <ds:schemaRef ds:uri="f2549e92-fe9f-4ebc-a3ed-e0492a54bd68"/>
    <ds:schemaRef ds:uri="f99fe6ec-339e-407d-a194-c3f21e51d5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3736</TotalTime>
  <Words>668</Words>
  <Application>Microsoft Office PowerPoint</Application>
  <PresentationFormat>Widescreen</PresentationFormat>
  <Paragraphs>54</Paragraphs>
  <Slides>6</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vt:i4>
      </vt:variant>
    </vt:vector>
  </HeadingPairs>
  <TitlesOfParts>
    <vt:vector size="16" baseType="lpstr">
      <vt:lpstr>Arial</vt:lpstr>
      <vt:lpstr>Calibri</vt:lpstr>
      <vt:lpstr>Courier New</vt:lpstr>
      <vt:lpstr>Georgia</vt:lpstr>
      <vt:lpstr>Wingdings</vt:lpstr>
      <vt:lpstr>DMI</vt:lpstr>
      <vt:lpstr>Orbit_Right</vt:lpstr>
      <vt:lpstr>Hexagons_Left</vt:lpstr>
      <vt:lpstr>Hexagons_Right</vt:lpstr>
      <vt:lpstr>Blocks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 Taylor (CDC/DDPHSS/OD)</dc:creator>
  <cp:lastModifiedBy>Karen Knight</cp:lastModifiedBy>
  <cp:revision>95</cp:revision>
  <dcterms:created xsi:type="dcterms:W3CDTF">2021-03-15T13:58:45Z</dcterms:created>
  <dcterms:modified xsi:type="dcterms:W3CDTF">2022-08-04T17:28:37Z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2021-03-15T16:16:40Z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e84540f8-3c42-4048-8d48-34e8d11c457b</vt:lpwstr>
  </property>
  <property fmtid="{D5CDD505-2E9C-101B-9397-08002B2CF9AE}" pid="8" name="MSIP_Label_7b94a7b8-f06c-4dfe-bdcc-9b548fd58c31_ContentBits">
    <vt:lpwstr>0</vt:lpwstr>
  </property>
  <property fmtid="{D5CDD505-2E9C-101B-9397-08002B2CF9AE}" pid="9" name="ContentTypeId">
    <vt:lpwstr>0x0101008193BBF86AC21441886A843AA7CD2BAC</vt:lpwstr>
  </property>
  <property fmtid="{D5CDD505-2E9C-101B-9397-08002B2CF9AE}" pid="10" name="_dlc_DocIdItemGuid">
    <vt:lpwstr>6902a140-cea7-4153-acd0-31ed6574cd59</vt:lpwstr>
  </property>
</Properties>
</file>