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6"/>
  </p:notesMasterIdLst>
  <p:sldIdLst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B76"/>
    <a:srgbClr val="68598D"/>
    <a:srgbClr val="646C92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495E1-6027-4BD0-A71E-F147DABD25D9}" v="4" dt="2023-11-16T21:26:13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86" autoAdjust="0"/>
  </p:normalViewPr>
  <p:slideViewPr>
    <p:cSldViewPr snapToGrid="0">
      <p:cViewPr varScale="1">
        <p:scale>
          <a:sx n="65" d="100"/>
          <a:sy n="65" d="100"/>
        </p:scale>
        <p:origin x="78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ADAMSON" userId="def0d5cd4fdc18a0" providerId="LiveId" clId="{0A1495E1-6027-4BD0-A71E-F147DABD25D9}"/>
    <pc:docChg chg="custSel modSld">
      <pc:chgData name="TYLER ADAMSON" userId="def0d5cd4fdc18a0" providerId="LiveId" clId="{0A1495E1-6027-4BD0-A71E-F147DABD25D9}" dt="2023-11-16T21:36:56.150" v="96"/>
      <pc:docMkLst>
        <pc:docMk/>
      </pc:docMkLst>
      <pc:sldChg chg="addSp modSp mod">
        <pc:chgData name="TYLER ADAMSON" userId="def0d5cd4fdc18a0" providerId="LiveId" clId="{0A1495E1-6027-4BD0-A71E-F147DABD25D9}" dt="2023-11-16T21:36:56.150" v="96"/>
        <pc:sldMkLst>
          <pc:docMk/>
          <pc:sldMk cId="3968034297" sldId="301"/>
        </pc:sldMkLst>
        <pc:spChg chg="add mod">
          <ac:chgData name="TYLER ADAMSON" userId="def0d5cd4fdc18a0" providerId="LiveId" clId="{0A1495E1-6027-4BD0-A71E-F147DABD25D9}" dt="2023-11-14T14:25:32.719" v="50" actId="767"/>
          <ac:spMkLst>
            <pc:docMk/>
            <pc:sldMk cId="3968034297" sldId="301"/>
            <ac:spMk id="2" creationId="{3FB7437A-48BC-E107-6E45-FDAD97498482}"/>
          </ac:spMkLst>
        </pc:spChg>
        <pc:spChg chg="mod">
          <ac:chgData name="TYLER ADAMSON" userId="def0d5cd4fdc18a0" providerId="LiveId" clId="{0A1495E1-6027-4BD0-A71E-F147DABD25D9}" dt="2023-11-14T18:50:31.091" v="85" actId="113"/>
          <ac:spMkLst>
            <pc:docMk/>
            <pc:sldMk cId="3968034297" sldId="301"/>
            <ac:spMk id="3" creationId="{60967DC4-A535-1E69-96BF-CEE64497E246}"/>
          </ac:spMkLst>
        </pc:spChg>
        <pc:spChg chg="mod">
          <ac:chgData name="TYLER ADAMSON" userId="def0d5cd4fdc18a0" providerId="LiveId" clId="{0A1495E1-6027-4BD0-A71E-F147DABD25D9}" dt="2023-11-14T14:25:10.671" v="49" actId="1076"/>
          <ac:spMkLst>
            <pc:docMk/>
            <pc:sldMk cId="3968034297" sldId="301"/>
            <ac:spMk id="4" creationId="{BC3A67F5-755A-8BDC-219E-18AD8BFC5701}"/>
          </ac:spMkLst>
        </pc:spChg>
        <pc:spChg chg="add mod">
          <ac:chgData name="TYLER ADAMSON" userId="def0d5cd4fdc18a0" providerId="LiveId" clId="{0A1495E1-6027-4BD0-A71E-F147DABD25D9}" dt="2023-11-16T21:36:56.150" v="96"/>
          <ac:spMkLst>
            <pc:docMk/>
            <pc:sldMk cId="3968034297" sldId="301"/>
            <ac:spMk id="5" creationId="{A2E56E3A-EFF4-1109-8DE4-1ED82905A3BA}"/>
          </ac:spMkLst>
        </pc:spChg>
        <pc:spChg chg="mod">
          <ac:chgData name="TYLER ADAMSON" userId="def0d5cd4fdc18a0" providerId="LiveId" clId="{0A1495E1-6027-4BD0-A71E-F147DABD25D9}" dt="2023-11-16T21:26:20.929" v="95" actId="1038"/>
          <ac:spMkLst>
            <pc:docMk/>
            <pc:sldMk cId="3968034297" sldId="301"/>
            <ac:spMk id="25" creationId="{E24000B8-A6AA-3646-F312-FE833C503546}"/>
          </ac:spMkLst>
        </pc:spChg>
        <pc:graphicFrameChg chg="mod">
          <ac:chgData name="TYLER ADAMSON" userId="def0d5cd4fdc18a0" providerId="LiveId" clId="{0A1495E1-6027-4BD0-A71E-F147DABD25D9}" dt="2023-11-16T21:26:20.929" v="95" actId="1038"/>
          <ac:graphicFrameMkLst>
            <pc:docMk/>
            <pc:sldMk cId="3968034297" sldId="301"/>
            <ac:graphicFrameMk id="22" creationId="{044CBDA0-87EB-1F2D-6E39-E84DEEBE7907}"/>
          </ac:graphicFrameMkLst>
        </pc:graphicFrameChg>
        <pc:picChg chg="mod">
          <ac:chgData name="TYLER ADAMSON" userId="def0d5cd4fdc18a0" providerId="LiveId" clId="{0A1495E1-6027-4BD0-A71E-F147DABD25D9}" dt="2023-11-14T18:50:31.697" v="86" actId="1076"/>
          <ac:picMkLst>
            <pc:docMk/>
            <pc:sldMk cId="3968034297" sldId="301"/>
            <ac:picMk id="24" creationId="{DD70114C-4E05-B3B3-E44F-66B6B99E9B8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CE73CB65-B56D-BD15-508C-3D5646636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358D70D-9392-47FB-82EE-9FDE4389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083" y="874663"/>
            <a:ext cx="4650901" cy="233463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CFF53CA-CE5D-A4D7-BE57-0BC579563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561" y="4113213"/>
            <a:ext cx="4636800" cy="1655762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>
                <a:cs typeface="Calibri"/>
              </a:rPr>
              <a:t>Click to edit Master subtitle style</a:t>
            </a:r>
            <a:endParaRPr lang="en-US" dirty="0"/>
          </a:p>
        </p:txBody>
      </p:sp>
      <p:pic>
        <p:nvPicPr>
          <p:cNvPr id="46" name="Picture 4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9EE5558F-A3E5-82AC-06E2-C5BF315878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70778" y="3471614"/>
            <a:ext cx="914400" cy="317500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AAE11785-B8B9-1254-B820-DD23944667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447594">
            <a:off x="8808683" y="5457839"/>
            <a:ext cx="965200" cy="1104900"/>
          </a:xfrm>
          <a:prstGeom prst="rect">
            <a:avLst/>
          </a:prstGeom>
        </p:spPr>
      </p:pic>
      <p:pic>
        <p:nvPicPr>
          <p:cNvPr id="50" name="Picture 49" descr="Icon&#10;&#10;Description automatically generated">
            <a:extLst>
              <a:ext uri="{FF2B5EF4-FFF2-40B4-BE49-F238E27FC236}">
                <a16:creationId xmlns:a16="http://schemas.microsoft.com/office/drawing/2014/main" id="{C0A67330-2C38-2E95-1626-92A972C452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152406" flipV="1">
            <a:off x="8788087" y="342430"/>
            <a:ext cx="9652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image r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F1A84F6-2D30-446A-9D91-44FBCB8256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3F3D470-318B-003E-30F6-69D8ABD2D6B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30306" y="2871788"/>
            <a:ext cx="3856679" cy="2932112"/>
          </a:xfrm>
        </p:spPr>
        <p:txBody>
          <a:bodyPr>
            <a:normAutofit/>
          </a:bodyPr>
          <a:lstStyle>
            <a:lvl1pPr marL="0" indent="0" algn="ctr">
              <a:lnSpc>
                <a:spcPct val="140000"/>
              </a:lnSpc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048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376C93AE-577A-4E39-B37B-F54DD619E8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>
            <a:noAutofit/>
          </a:bodyPr>
          <a:lstStyle>
            <a:lvl1pPr marL="0" indent="0" algn="ctr">
              <a:buNone/>
              <a:defRPr sz="1300" baseline="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F41F26-BFC3-471C-AEBF-8D613043F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D3F709F-F0BC-4149-B83C-D6E0B13F9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id="{5C5EF830-776D-4D9D-B2AD-E2EF27FE2B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81">
                <a:extLst>
                  <a:ext uri="{FF2B5EF4-FFF2-40B4-BE49-F238E27FC236}">
                    <a16:creationId xmlns:a16="http://schemas.microsoft.com/office/drawing/2014/main" id="{24555386-DD07-47B5-8731-6188F04409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61">
                <a:extLst>
                  <a:ext uri="{FF2B5EF4-FFF2-40B4-BE49-F238E27FC236}">
                    <a16:creationId xmlns:a16="http://schemas.microsoft.com/office/drawing/2014/main" id="{98AACD5A-587D-4523-8687-E39554A9EE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78">
                <a:extLst>
                  <a:ext uri="{FF2B5EF4-FFF2-40B4-BE49-F238E27FC236}">
                    <a16:creationId xmlns:a16="http://schemas.microsoft.com/office/drawing/2014/main" id="{056E6FE3-AE0B-4665-BDC4-C43B088EA3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84">
                <a:extLst>
                  <a:ext uri="{FF2B5EF4-FFF2-40B4-BE49-F238E27FC236}">
                    <a16:creationId xmlns:a16="http://schemas.microsoft.com/office/drawing/2014/main" id="{3341E111-158B-46EB-85CF-76ACE2E63E3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87">
                <a:extLst>
                  <a:ext uri="{FF2B5EF4-FFF2-40B4-BE49-F238E27FC236}">
                    <a16:creationId xmlns:a16="http://schemas.microsoft.com/office/drawing/2014/main" id="{B6BAC346-F465-42C1-B326-511CDAAFCD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41EFAE7C-FB00-406B-B543-258ECBA85C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59">
                <a:extLst>
                  <a:ext uri="{FF2B5EF4-FFF2-40B4-BE49-F238E27FC236}">
                    <a16:creationId xmlns:a16="http://schemas.microsoft.com/office/drawing/2014/main" id="{7B8E44F7-B4B5-407F-8CBF-2EF396585A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E5CB4BB7-46DD-4D14-AF85-0E13EFBA67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65">
                <a:extLst>
                  <a:ext uri="{FF2B5EF4-FFF2-40B4-BE49-F238E27FC236}">
                    <a16:creationId xmlns:a16="http://schemas.microsoft.com/office/drawing/2014/main" id="{F7F8EDDC-B124-4CF0-9C0B-036D7E9203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79">
                <a:extLst>
                  <a:ext uri="{FF2B5EF4-FFF2-40B4-BE49-F238E27FC236}">
                    <a16:creationId xmlns:a16="http://schemas.microsoft.com/office/drawing/2014/main" id="{F9979D20-23CA-44BF-94E4-277FAA877C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82">
                <a:extLst>
                  <a:ext uri="{FF2B5EF4-FFF2-40B4-BE49-F238E27FC236}">
                    <a16:creationId xmlns:a16="http://schemas.microsoft.com/office/drawing/2014/main" id="{64DA53E4-1E27-44B2-9EA5-375E3D20A7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85">
                <a:extLst>
                  <a:ext uri="{FF2B5EF4-FFF2-40B4-BE49-F238E27FC236}">
                    <a16:creationId xmlns:a16="http://schemas.microsoft.com/office/drawing/2014/main" id="{AF41DBD5-F7CA-43C7-B477-6E93D8DC0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8">
                <a:extLst>
                  <a:ext uri="{FF2B5EF4-FFF2-40B4-BE49-F238E27FC236}">
                    <a16:creationId xmlns:a16="http://schemas.microsoft.com/office/drawing/2014/main" id="{8DE355CC-A733-4109-AC9E-4E5E96E355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60E99C1-AC1B-4267-A404-07CA28EA1A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>
                  <a:extLst>
                    <a:ext uri="{FF2B5EF4-FFF2-40B4-BE49-F238E27FC236}">
                      <a16:creationId xmlns:a16="http://schemas.microsoft.com/office/drawing/2014/main" id="{46BA754B-AF8C-4E32-B5D4-BD2CA1341E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2" name="Line 66">
                  <a:extLst>
                    <a:ext uri="{FF2B5EF4-FFF2-40B4-BE49-F238E27FC236}">
                      <a16:creationId xmlns:a16="http://schemas.microsoft.com/office/drawing/2014/main" id="{AA7154F4-DAA9-42B8-9C79-E7D89EB926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3" name="Line 67">
                  <a:extLst>
                    <a:ext uri="{FF2B5EF4-FFF2-40B4-BE49-F238E27FC236}">
                      <a16:creationId xmlns:a16="http://schemas.microsoft.com/office/drawing/2014/main" id="{CFCCE002-4181-4663-B8B4-5B5CC711B8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4" name="Line 80">
                  <a:extLst>
                    <a:ext uri="{FF2B5EF4-FFF2-40B4-BE49-F238E27FC236}">
                      <a16:creationId xmlns:a16="http://schemas.microsoft.com/office/drawing/2014/main" id="{B3C1286A-A92F-45A8-A144-C4EBF3B8BC1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5" name="Line 83">
                  <a:extLst>
                    <a:ext uri="{FF2B5EF4-FFF2-40B4-BE49-F238E27FC236}">
                      <a16:creationId xmlns:a16="http://schemas.microsoft.com/office/drawing/2014/main" id="{31993490-8FCD-4048-A2E8-0A217FF656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6" name="Line 86">
                  <a:extLst>
                    <a:ext uri="{FF2B5EF4-FFF2-40B4-BE49-F238E27FC236}">
                      <a16:creationId xmlns:a16="http://schemas.microsoft.com/office/drawing/2014/main" id="{33AF3440-700A-44B0-A0D1-1E6301F187D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Line 89">
                  <a:extLst>
                    <a:ext uri="{FF2B5EF4-FFF2-40B4-BE49-F238E27FC236}">
                      <a16:creationId xmlns:a16="http://schemas.microsoft.com/office/drawing/2014/main" id="{F17E7CAB-5E29-47AC-91E8-B488D357FB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713AE0B-3A03-4CCB-B15E-CAF75D855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94CC0330-760F-4B4E-BE37-D345B5B2E8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B6C8306-3715-4107-BA99-68EB308CA19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5A4B3797-F2A4-43E3-B8F8-8BC4B0FBDE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>
                  <a:extLst>
                    <a:ext uri="{FF2B5EF4-FFF2-40B4-BE49-F238E27FC236}">
                      <a16:creationId xmlns:a16="http://schemas.microsoft.com/office/drawing/2014/main" id="{BB27766D-84D5-4D02-AE36-3149427B229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Rectangle 30">
                  <a:extLst>
                    <a:ext uri="{FF2B5EF4-FFF2-40B4-BE49-F238E27FC236}">
                      <a16:creationId xmlns:a16="http://schemas.microsoft.com/office/drawing/2014/main" id="{8F1C8A62-8495-422A-9A73-9C59C603F62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1CEBFBC-BC6E-4C5F-BEC4-DD2079D8E2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969A298F-AA6C-4139-992B-E27C085461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972AA363-33A2-4979-9DE5-9FA8ACADE0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3822750-6B8C-4F83-9CAD-F924EF493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8523E1A-71CD-4B09-A4F4-07F86003B4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>
                  <a:extLst>
                    <a:ext uri="{FF2B5EF4-FFF2-40B4-BE49-F238E27FC236}">
                      <a16:creationId xmlns:a16="http://schemas.microsoft.com/office/drawing/2014/main" id="{169972B1-6443-4F74-80F9-BB4943CD302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Freeform 69">
                  <a:extLst>
                    <a:ext uri="{FF2B5EF4-FFF2-40B4-BE49-F238E27FC236}">
                      <a16:creationId xmlns:a16="http://schemas.microsoft.com/office/drawing/2014/main" id="{EB69F32F-40CA-458E-B833-E909ADFDD9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" name="Line 70">
                  <a:extLst>
                    <a:ext uri="{FF2B5EF4-FFF2-40B4-BE49-F238E27FC236}">
                      <a16:creationId xmlns:a16="http://schemas.microsoft.com/office/drawing/2014/main" id="{5B2FEC36-803B-49C9-8313-D558457B25A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178F1E3-F49B-4E7A-BA5C-B2BFD9A636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>
                  <a:extLst>
                    <a:ext uri="{FF2B5EF4-FFF2-40B4-BE49-F238E27FC236}">
                      <a16:creationId xmlns:a16="http://schemas.microsoft.com/office/drawing/2014/main" id="{9F18055A-6D8B-4373-A010-59AE8C8138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Freeform 69">
                  <a:extLst>
                    <a:ext uri="{FF2B5EF4-FFF2-40B4-BE49-F238E27FC236}">
                      <a16:creationId xmlns:a16="http://schemas.microsoft.com/office/drawing/2014/main" id="{2612E838-0F14-4DE7-AD23-6A83078511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" name="Line 70">
                  <a:extLst>
                    <a:ext uri="{FF2B5EF4-FFF2-40B4-BE49-F238E27FC236}">
                      <a16:creationId xmlns:a16="http://schemas.microsoft.com/office/drawing/2014/main" id="{AF3F8EED-B567-43E0-8B31-5A5E7AFB2DA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2B8C31-9649-4E69-B31C-D77394EE2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269D1249-EDCC-41AC-BA08-E670FB4E3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>
                <a:extLst>
                  <a:ext uri="{FF2B5EF4-FFF2-40B4-BE49-F238E27FC236}">
                    <a16:creationId xmlns:a16="http://schemas.microsoft.com/office/drawing/2014/main" id="{EA5EA6EB-846A-4897-AE83-5BDD96A4F2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81">
                <a:extLst>
                  <a:ext uri="{FF2B5EF4-FFF2-40B4-BE49-F238E27FC236}">
                    <a16:creationId xmlns:a16="http://schemas.microsoft.com/office/drawing/2014/main" id="{185EF0DB-BE87-4CDD-823B-E665113797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61">
                <a:extLst>
                  <a:ext uri="{FF2B5EF4-FFF2-40B4-BE49-F238E27FC236}">
                    <a16:creationId xmlns:a16="http://schemas.microsoft.com/office/drawing/2014/main" id="{9AC9E234-4400-46EB-92D7-9B53A68B91A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78">
                <a:extLst>
                  <a:ext uri="{FF2B5EF4-FFF2-40B4-BE49-F238E27FC236}">
                    <a16:creationId xmlns:a16="http://schemas.microsoft.com/office/drawing/2014/main" id="{A0C06F74-3085-4BB3-9758-D9741597592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84">
                <a:extLst>
                  <a:ext uri="{FF2B5EF4-FFF2-40B4-BE49-F238E27FC236}">
                    <a16:creationId xmlns:a16="http://schemas.microsoft.com/office/drawing/2014/main" id="{9EA54D9F-32B0-4B48-B93A-B5A9E3DC6B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87">
                <a:extLst>
                  <a:ext uri="{FF2B5EF4-FFF2-40B4-BE49-F238E27FC236}">
                    <a16:creationId xmlns:a16="http://schemas.microsoft.com/office/drawing/2014/main" id="{3858A715-B583-4779-A1D2-86822F2CB8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60">
                <a:extLst>
                  <a:ext uri="{FF2B5EF4-FFF2-40B4-BE49-F238E27FC236}">
                    <a16:creationId xmlns:a16="http://schemas.microsoft.com/office/drawing/2014/main" id="{ECAE61B9-0396-4F89-85E9-EB174D639AF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46E4F030-726A-40ED-810F-C9F2379183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6" name="Freeform 62">
                <a:extLst>
                  <a:ext uri="{FF2B5EF4-FFF2-40B4-BE49-F238E27FC236}">
                    <a16:creationId xmlns:a16="http://schemas.microsoft.com/office/drawing/2014/main" id="{B3148C64-AE70-4F9D-B6CE-5C92B9922B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7" name="Freeform 65">
                <a:extLst>
                  <a:ext uri="{FF2B5EF4-FFF2-40B4-BE49-F238E27FC236}">
                    <a16:creationId xmlns:a16="http://schemas.microsoft.com/office/drawing/2014/main" id="{78C97992-BC56-40D7-A639-3D314871C8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8" name="Freeform 79">
                <a:extLst>
                  <a:ext uri="{FF2B5EF4-FFF2-40B4-BE49-F238E27FC236}">
                    <a16:creationId xmlns:a16="http://schemas.microsoft.com/office/drawing/2014/main" id="{469CAD99-0EFE-4B8E-922B-0C2BCFFD5D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9" name="Freeform 82">
                <a:extLst>
                  <a:ext uri="{FF2B5EF4-FFF2-40B4-BE49-F238E27FC236}">
                    <a16:creationId xmlns:a16="http://schemas.microsoft.com/office/drawing/2014/main" id="{1D00B441-E5A3-4411-9B05-8E09BFF62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85">
                <a:extLst>
                  <a:ext uri="{FF2B5EF4-FFF2-40B4-BE49-F238E27FC236}">
                    <a16:creationId xmlns:a16="http://schemas.microsoft.com/office/drawing/2014/main" id="{3FFE4E0B-A703-4655-B55F-44B3A3902F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8">
                <a:extLst>
                  <a:ext uri="{FF2B5EF4-FFF2-40B4-BE49-F238E27FC236}">
                    <a16:creationId xmlns:a16="http://schemas.microsoft.com/office/drawing/2014/main" id="{F19632C2-B953-4CD1-9EAA-5C1FEA3EF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DBDC3951-9E4C-4062-9B43-3038D9058A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>
                  <a:extLst>
                    <a:ext uri="{FF2B5EF4-FFF2-40B4-BE49-F238E27FC236}">
                      <a16:creationId xmlns:a16="http://schemas.microsoft.com/office/drawing/2014/main" id="{2764EF0E-A104-46C9-B242-778009E49E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4" name="Line 66">
                  <a:extLst>
                    <a:ext uri="{FF2B5EF4-FFF2-40B4-BE49-F238E27FC236}">
                      <a16:creationId xmlns:a16="http://schemas.microsoft.com/office/drawing/2014/main" id="{D0A8B652-41E0-456C-9C9F-1F0EC00891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5" name="Line 67">
                  <a:extLst>
                    <a:ext uri="{FF2B5EF4-FFF2-40B4-BE49-F238E27FC236}">
                      <a16:creationId xmlns:a16="http://schemas.microsoft.com/office/drawing/2014/main" id="{802E547A-C876-460C-B6A4-BCE8D39DA0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6" name="Line 80">
                  <a:extLst>
                    <a:ext uri="{FF2B5EF4-FFF2-40B4-BE49-F238E27FC236}">
                      <a16:creationId xmlns:a16="http://schemas.microsoft.com/office/drawing/2014/main" id="{00363E6C-7B8D-4E1D-A93E-E73306E130D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7" name="Line 83">
                  <a:extLst>
                    <a:ext uri="{FF2B5EF4-FFF2-40B4-BE49-F238E27FC236}">
                      <a16:creationId xmlns:a16="http://schemas.microsoft.com/office/drawing/2014/main" id="{206E174F-B8D0-4FFD-A1B5-56BFC5CCE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8" name="Line 86">
                  <a:extLst>
                    <a:ext uri="{FF2B5EF4-FFF2-40B4-BE49-F238E27FC236}">
                      <a16:creationId xmlns:a16="http://schemas.microsoft.com/office/drawing/2014/main" id="{3A10191E-76B5-4841-B32D-0DF6EAB639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89" name="Line 89">
                  <a:extLst>
                    <a:ext uri="{FF2B5EF4-FFF2-40B4-BE49-F238E27FC236}">
                      <a16:creationId xmlns:a16="http://schemas.microsoft.com/office/drawing/2014/main" id="{CF67EF0B-5FE7-4D99-8B38-95B1706F07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B39CF0F-2997-4D96-8F17-211C97D87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6408937D-7FFE-4D6C-AF79-1F60035CC7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749AA60A-BD5D-4647-AE8A-DF411C654B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3F335D2B-768D-4700-A35C-F54A7BD352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Grp="1" noRot="1" noChangeAspect="1" noMove="1" noResize="1" noEditPoints="1" noAdjustHandles="1" noChangeArrowheads="1" noChangeShapeType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>
                  <a:extLst>
                    <a:ext uri="{FF2B5EF4-FFF2-40B4-BE49-F238E27FC236}">
                      <a16:creationId xmlns:a16="http://schemas.microsoft.com/office/drawing/2014/main" id="{B6F1EDEE-EDB1-4759-9339-8F60B631A3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7" name="Rectangle 30">
                  <a:extLst>
                    <a:ext uri="{FF2B5EF4-FFF2-40B4-BE49-F238E27FC236}">
                      <a16:creationId xmlns:a16="http://schemas.microsoft.com/office/drawing/2014/main" id="{305D4D3B-BD5E-44BE-BE6A-4C91845930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30748E9E-1F8D-4FB9-89D6-F5B35B5049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>
                  <a:extLst>
                    <a:ext uri="{FF2B5EF4-FFF2-40B4-BE49-F238E27FC236}">
                      <a16:creationId xmlns:a16="http://schemas.microsoft.com/office/drawing/2014/main" id="{B56CFFBA-D942-451F-B4E0-133DEA264B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Freeform: Shape 62">
                  <a:extLst>
                    <a:ext uri="{FF2B5EF4-FFF2-40B4-BE49-F238E27FC236}">
                      <a16:creationId xmlns:a16="http://schemas.microsoft.com/office/drawing/2014/main" id="{1B25F38B-03B2-435D-82ED-142D2AB4D19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1A0A593-F414-4B02-A355-AC7A50A7E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Grp="1" noUngrp="1" noRot="1" noChangeAspect="1" noMove="1" noResize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BA06E81-194E-43F2-B418-BF8101EAAE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>
                  <a:extLst>
                    <a:ext uri="{FF2B5EF4-FFF2-40B4-BE49-F238E27FC236}">
                      <a16:creationId xmlns:a16="http://schemas.microsoft.com/office/drawing/2014/main" id="{ABE6BF78-8FF2-4595-9072-48ACEBE207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Freeform 69">
                  <a:extLst>
                    <a:ext uri="{FF2B5EF4-FFF2-40B4-BE49-F238E27FC236}">
                      <a16:creationId xmlns:a16="http://schemas.microsoft.com/office/drawing/2014/main" id="{E182745B-1C12-49AC-97AD-501D806E9F6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70">
                  <a:extLst>
                    <a:ext uri="{FF2B5EF4-FFF2-40B4-BE49-F238E27FC236}">
                      <a16:creationId xmlns:a16="http://schemas.microsoft.com/office/drawing/2014/main" id="{56B38515-A1C4-46D9-AEC6-E55E1CB7330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C9A4424F-2DA0-4E5A-9291-0A5FCE5575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Grp="1" noUngrp="1" noRot="1" noChangeAspect="1" noMove="1" noResize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8609BA22-8E70-41AA-BACA-C9F8A789B2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C2F49FC5-EFC3-4A02-9782-EC06564A94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70">
                  <a:extLst>
                    <a:ext uri="{FF2B5EF4-FFF2-40B4-BE49-F238E27FC236}">
                      <a16:creationId xmlns:a16="http://schemas.microsoft.com/office/drawing/2014/main" id="{782187F0-090B-4C65-B604-5DD33B4FF2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Grp="1" noRot="1" noChangeAspect="1" noMove="1" noResize="1" noEditPoints="1" noAdjustHandles="1" noChangeArrowheads="1" noChangeShapeType="1" noTextEdi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7C0FA93-7C0D-4CC0-BB42-DF569688E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7">
            <a:extLst>
              <a:ext uri="{FF2B5EF4-FFF2-40B4-BE49-F238E27FC236}">
                <a16:creationId xmlns:a16="http://schemas.microsoft.com/office/drawing/2014/main" id="{C2777538-58E6-494C-A27B-B70346B0F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1520975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9D32952-2D0C-4A3E-9354-E014C71789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2FA415D-7F98-4C81-A18F-A114BF021C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D3DA45-FD99-405B-8BF9-260DD97C0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5C2A03C-F372-4C6D-929D-FD97AD439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8FEDBB3-0BD6-41BC-BB57-9FEC2E96C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D12B81D-3F14-4DA1-BECA-669824832A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>
                  <a:extLst>
                    <a:ext uri="{FF2B5EF4-FFF2-40B4-BE49-F238E27FC236}">
                      <a16:creationId xmlns:a16="http://schemas.microsoft.com/office/drawing/2014/main" id="{EA11E57D-88DD-4899-907A-2A5772002F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" name="Freeform 69">
                  <a:extLst>
                    <a:ext uri="{FF2B5EF4-FFF2-40B4-BE49-F238E27FC236}">
                      <a16:creationId xmlns:a16="http://schemas.microsoft.com/office/drawing/2014/main" id="{7A5AEE18-30A4-4777-975F-02D107A171B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" name="Line 70">
                  <a:extLst>
                    <a:ext uri="{FF2B5EF4-FFF2-40B4-BE49-F238E27FC236}">
                      <a16:creationId xmlns:a16="http://schemas.microsoft.com/office/drawing/2014/main" id="{39EA21FB-AE36-478E-9770-CB842814390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C45D5C4-2D3A-4F84-BED1-D9B75234B0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>
                  <a:extLst>
                    <a:ext uri="{FF2B5EF4-FFF2-40B4-BE49-F238E27FC236}">
                      <a16:creationId xmlns:a16="http://schemas.microsoft.com/office/drawing/2014/main" id="{259762E8-7432-4501-9FE5-92B04D37C7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" name="Freeform 69">
                  <a:extLst>
                    <a:ext uri="{FF2B5EF4-FFF2-40B4-BE49-F238E27FC236}">
                      <a16:creationId xmlns:a16="http://schemas.microsoft.com/office/drawing/2014/main" id="{FF91FD3E-0148-4B50-8906-7D9CD382A3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" name="Line 70">
                  <a:extLst>
                    <a:ext uri="{FF2B5EF4-FFF2-40B4-BE49-F238E27FC236}">
                      <a16:creationId xmlns:a16="http://schemas.microsoft.com/office/drawing/2014/main" id="{506FA1AD-488A-4FD4-A79F-4343698EA73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38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anchor="t">
            <a:no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anchor="ctr">
            <a:noAutofit/>
          </a:bodyPr>
          <a:lstStyle>
            <a:lvl1pPr marL="0" indent="0" algn="ctr">
              <a:lnSpc>
                <a:spcPct val="125000"/>
              </a:lnSpc>
              <a:buNone/>
              <a:defRPr sz="27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E0B6C055-B48A-412B-88B0-737289AC0B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42">
            <a:extLst>
              <a:ext uri="{FF2B5EF4-FFF2-40B4-BE49-F238E27FC236}">
                <a16:creationId xmlns:a16="http://schemas.microsoft.com/office/drawing/2014/main" id="{AE13F241-D0A7-491D-81D3-CB64502914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DC189B8E-5A5B-400F-8F5F-63F61759E08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2">
            <a:extLst>
              <a:ext uri="{FF2B5EF4-FFF2-40B4-BE49-F238E27FC236}">
                <a16:creationId xmlns:a16="http://schemas.microsoft.com/office/drawing/2014/main" id="{07055732-D9B3-42AF-9ADA-0D1F8DC2D5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ED9792-4CB9-419E-9961-050A9E00E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1EC9E08-1228-4409-88CC-9D1927E8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A892AB7-AE89-4F73-AE0D-3503473E251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Freeform 68">
                <a:extLst>
                  <a:ext uri="{FF2B5EF4-FFF2-40B4-BE49-F238E27FC236}">
                    <a16:creationId xmlns:a16="http://schemas.microsoft.com/office/drawing/2014/main" id="{734AFAA3-AA68-425A-834B-00F9D3690B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69">
                <a:extLst>
                  <a:ext uri="{FF2B5EF4-FFF2-40B4-BE49-F238E27FC236}">
                    <a16:creationId xmlns:a16="http://schemas.microsoft.com/office/drawing/2014/main" id="{36ED0F24-8619-4AED-A07A-D075DF2AF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Line 70">
                <a:extLst>
                  <a:ext uri="{FF2B5EF4-FFF2-40B4-BE49-F238E27FC236}">
                    <a16:creationId xmlns:a16="http://schemas.microsoft.com/office/drawing/2014/main" id="{21E04150-0D06-4DFB-A73B-66DED0A5C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A3C053E-6843-4D44-A64D-A37FD38410B0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Freeform 68">
                <a:extLst>
                  <a:ext uri="{FF2B5EF4-FFF2-40B4-BE49-F238E27FC236}">
                    <a16:creationId xmlns:a16="http://schemas.microsoft.com/office/drawing/2014/main" id="{A84DD506-3B91-4CE4-AE62-8E2FCA17D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69">
                <a:extLst>
                  <a:ext uri="{FF2B5EF4-FFF2-40B4-BE49-F238E27FC236}">
                    <a16:creationId xmlns:a16="http://schemas.microsoft.com/office/drawing/2014/main" id="{18C6659C-7CBF-419E-B2AB-53A6FBB4F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Line 70">
                <a:extLst>
                  <a:ext uri="{FF2B5EF4-FFF2-40B4-BE49-F238E27FC236}">
                    <a16:creationId xmlns:a16="http://schemas.microsoft.com/office/drawing/2014/main" id="{C7B1B371-3EFF-4F0E-8B44-1A397B69D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15108B9-F897-467F-809F-6A4A2AE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6413051-FD79-4060-A702-60F38BF4A35C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>
                <a:extLst>
                  <a:ext uri="{FF2B5EF4-FFF2-40B4-BE49-F238E27FC236}">
                    <a16:creationId xmlns:a16="http://schemas.microsoft.com/office/drawing/2014/main" id="{B764F2D9-1B19-42EA-9AF0-6050DDABA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69">
                <a:extLst>
                  <a:ext uri="{FF2B5EF4-FFF2-40B4-BE49-F238E27FC236}">
                    <a16:creationId xmlns:a16="http://schemas.microsoft.com/office/drawing/2014/main" id="{557F4B3F-3926-4C1D-ABBF-B23809871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81E74331-4EEB-49F8-912F-1DF74636E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88BEEF7-57D3-43D4-9EBA-6948ED40B433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>
                <a:extLst>
                  <a:ext uri="{FF2B5EF4-FFF2-40B4-BE49-F238E27FC236}">
                    <a16:creationId xmlns:a16="http://schemas.microsoft.com/office/drawing/2014/main" id="{0CD7B047-B489-4D5B-9C32-1BA667136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2B703141-C1B3-4AFF-991F-D77B298AE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Line 70">
                <a:extLst>
                  <a:ext uri="{FF2B5EF4-FFF2-40B4-BE49-F238E27FC236}">
                    <a16:creationId xmlns:a16="http://schemas.microsoft.com/office/drawing/2014/main" id="{FEEBB32D-FA5C-432C-B55F-1F74A4D13F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376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A4C510-23B3-2CBB-0E03-D7CDC310C6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17748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A84028B-DEC2-923A-7042-69575DE8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5177481"/>
            <a:ext cx="10213200" cy="1680519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5EF10B9D-1B9E-C7D8-1988-912522E0C1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700000">
            <a:off x="537201" y="5841736"/>
            <a:ext cx="904396" cy="352010"/>
          </a:xfrm>
          <a:prstGeom prst="rect">
            <a:avLst/>
          </a:prstGeom>
        </p:spPr>
      </p:pic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ADD2F113-990E-B0D7-7E3D-240FBEAD48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 flipH="1">
            <a:off x="10740172" y="5841733"/>
            <a:ext cx="904396" cy="35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36186B06-9FA0-6EAF-B99C-A970446948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67630" y="0"/>
            <a:ext cx="7212013" cy="6858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356B57-4993-795F-B5F6-D7B7595A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8" y="2534177"/>
            <a:ext cx="3856679" cy="1453003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3BCF775-E97E-7A5B-29CE-34D8C0C276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447594">
            <a:off x="2025475" y="4042246"/>
            <a:ext cx="9652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4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910FDC-FCA3-4F39-AC3F-821172639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alpha val="2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0F278F-99B1-49C2-968B-C983DF8121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7" name="Picture Placeholder 10">
            <a:extLst>
              <a:ext uri="{FF2B5EF4-FFF2-40B4-BE49-F238E27FC236}">
                <a16:creationId xmlns:a16="http://schemas.microsoft.com/office/drawing/2014/main" id="{524BD50E-995A-4DB3-8E0A-E7F1FC63693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8" name="Picture Placeholder 10">
            <a:extLst>
              <a:ext uri="{FF2B5EF4-FFF2-40B4-BE49-F238E27FC236}">
                <a16:creationId xmlns:a16="http://schemas.microsoft.com/office/drawing/2014/main" id="{ABAB6489-3F37-4A20-8777-093046E5C82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523157-52E2-4F89-B3C9-EA9FE7914B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360000" indent="0" algn="ctr">
              <a:buFont typeface="Arial" panose="020B0604020202020204" pitchFamily="34" charset="0"/>
              <a:buNone/>
              <a:defRPr/>
            </a:lvl2pPr>
            <a:lvl3pPr marL="720000" indent="0" algn="ctr">
              <a:buNone/>
              <a:defRPr/>
            </a:lvl3pPr>
            <a:lvl4pPr marL="1080000" indent="0" algn="ctr">
              <a:buFont typeface="Arial" panose="020B0604020202020204" pitchFamily="34" charset="0"/>
              <a:buNone/>
              <a:defRPr/>
            </a:lvl4pPr>
            <a:lvl5pPr marL="1440000" indent="0" algn="ctr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16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3805DED-0C97-4EF7-B1E1-0E016E053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CA9855B-4072-4D45-821E-549FDF548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D707C0C-4086-4F35-A8FC-A45D727AA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>
                <a:extLst>
                  <a:ext uri="{FF2B5EF4-FFF2-40B4-BE49-F238E27FC236}">
                    <a16:creationId xmlns:a16="http://schemas.microsoft.com/office/drawing/2014/main" id="{3D21528F-9013-4CD7-9F7C-D3F3624881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6" name="Freeform 77">
                <a:extLst>
                  <a:ext uri="{FF2B5EF4-FFF2-40B4-BE49-F238E27FC236}">
                    <a16:creationId xmlns:a16="http://schemas.microsoft.com/office/drawing/2014/main" id="{06A8F5A2-62EC-4CDC-945A-E6C50C86CA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9625C8AA-1597-4CED-8301-18D382EF0D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>
                  <a:extLst>
                    <a:ext uri="{FF2B5EF4-FFF2-40B4-BE49-F238E27FC236}">
                      <a16:creationId xmlns:a16="http://schemas.microsoft.com/office/drawing/2014/main" id="{5DF95B35-23E9-4724-A4F8-8ED718B5DE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91">
                  <a:extLst>
                    <a:ext uri="{FF2B5EF4-FFF2-40B4-BE49-F238E27FC236}">
                      <a16:creationId xmlns:a16="http://schemas.microsoft.com/office/drawing/2014/main" id="{26C6754B-5776-451D-95ED-62AA4D0BAEF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0" name="Freeform 92">
                  <a:extLst>
                    <a:ext uri="{FF2B5EF4-FFF2-40B4-BE49-F238E27FC236}">
                      <a16:creationId xmlns:a16="http://schemas.microsoft.com/office/drawing/2014/main" id="{A345A289-8D6C-4886-B54C-3E0D26D176E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93">
                  <a:extLst>
                    <a:ext uri="{FF2B5EF4-FFF2-40B4-BE49-F238E27FC236}">
                      <a16:creationId xmlns:a16="http://schemas.microsoft.com/office/drawing/2014/main" id="{5690D981-545B-4A73-A22E-6E701024A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FCB89D53-605D-4497-A82E-C5CB7B9AB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4200751B-2483-40F5-8C14-EF64034D45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>
                  <a:extLst>
                    <a:ext uri="{FF2B5EF4-FFF2-40B4-BE49-F238E27FC236}">
                      <a16:creationId xmlns:a16="http://schemas.microsoft.com/office/drawing/2014/main" id="{A9677C6B-C435-43E3-BF18-DC35709C97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1">
                  <a:extLst>
                    <a:ext uri="{FF2B5EF4-FFF2-40B4-BE49-F238E27FC236}">
                      <a16:creationId xmlns:a16="http://schemas.microsoft.com/office/drawing/2014/main" id="{56E374F1-3376-4D82-B66C-A0588A30F0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5" name="Freeform 61">
                  <a:extLst>
                    <a:ext uri="{FF2B5EF4-FFF2-40B4-BE49-F238E27FC236}">
                      <a16:creationId xmlns:a16="http://schemas.microsoft.com/office/drawing/2014/main" id="{979B4E97-34CE-4034-8523-F1584A0344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78">
                  <a:extLst>
                    <a:ext uri="{FF2B5EF4-FFF2-40B4-BE49-F238E27FC236}">
                      <a16:creationId xmlns:a16="http://schemas.microsoft.com/office/drawing/2014/main" id="{F4C4EFFF-E30B-4F0B-9ED4-FF63047DCBD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4">
                  <a:extLst>
                    <a:ext uri="{FF2B5EF4-FFF2-40B4-BE49-F238E27FC236}">
                      <a16:creationId xmlns:a16="http://schemas.microsoft.com/office/drawing/2014/main" id="{173FDB7E-F5CA-497D-95CF-7A00D6789C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7">
                  <a:extLst>
                    <a:ext uri="{FF2B5EF4-FFF2-40B4-BE49-F238E27FC236}">
                      <a16:creationId xmlns:a16="http://schemas.microsoft.com/office/drawing/2014/main" id="{42266BB1-5605-4F64-B071-80A97BAD9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9" name="Freeform 60">
                  <a:extLst>
                    <a:ext uri="{FF2B5EF4-FFF2-40B4-BE49-F238E27FC236}">
                      <a16:creationId xmlns:a16="http://schemas.microsoft.com/office/drawing/2014/main" id="{90D15A2A-0F2D-4AB8-8252-303BA5DB3B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0" name="Freeform 59">
                  <a:extLst>
                    <a:ext uri="{FF2B5EF4-FFF2-40B4-BE49-F238E27FC236}">
                      <a16:creationId xmlns:a16="http://schemas.microsoft.com/office/drawing/2014/main" id="{E676282C-5FCF-4E29-AE15-2545F1A685E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1" name="Freeform 62">
                  <a:extLst>
                    <a:ext uri="{FF2B5EF4-FFF2-40B4-BE49-F238E27FC236}">
                      <a16:creationId xmlns:a16="http://schemas.microsoft.com/office/drawing/2014/main" id="{AF7EC2A1-EAFC-4851-A4E3-47811C445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2" name="Freeform 65">
                  <a:extLst>
                    <a:ext uri="{FF2B5EF4-FFF2-40B4-BE49-F238E27FC236}">
                      <a16:creationId xmlns:a16="http://schemas.microsoft.com/office/drawing/2014/main" id="{6F9BD94B-F299-45D3-B66E-F20FBC9246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3" name="Freeform 79">
                  <a:extLst>
                    <a:ext uri="{FF2B5EF4-FFF2-40B4-BE49-F238E27FC236}">
                      <a16:creationId xmlns:a16="http://schemas.microsoft.com/office/drawing/2014/main" id="{50E616C9-EAB1-4990-B569-17C6CB0889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4" name="Freeform 82">
                  <a:extLst>
                    <a:ext uri="{FF2B5EF4-FFF2-40B4-BE49-F238E27FC236}">
                      <a16:creationId xmlns:a16="http://schemas.microsoft.com/office/drawing/2014/main" id="{2F983FB0-2CC2-4D5F-A331-4130F138E9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5" name="Freeform 85">
                  <a:extLst>
                    <a:ext uri="{FF2B5EF4-FFF2-40B4-BE49-F238E27FC236}">
                      <a16:creationId xmlns:a16="http://schemas.microsoft.com/office/drawing/2014/main" id="{B1ABC269-0802-4C4A-9E57-6F876F122C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6" name="Freeform 88">
                  <a:extLst>
                    <a:ext uri="{FF2B5EF4-FFF2-40B4-BE49-F238E27FC236}">
                      <a16:creationId xmlns:a16="http://schemas.microsoft.com/office/drawing/2014/main" id="{233153AF-C5CF-40DD-9E5E-9B84272F46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95E220B7-17F2-4748-A337-3B8D5886038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>
                    <a:extLst>
                      <a:ext uri="{FF2B5EF4-FFF2-40B4-BE49-F238E27FC236}">
                        <a16:creationId xmlns:a16="http://schemas.microsoft.com/office/drawing/2014/main" id="{63DC02CB-E162-45FD-AF68-0A1DB537F40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89" name="Line 66">
                    <a:extLst>
                      <a:ext uri="{FF2B5EF4-FFF2-40B4-BE49-F238E27FC236}">
                        <a16:creationId xmlns:a16="http://schemas.microsoft.com/office/drawing/2014/main" id="{4D9CBADA-7016-4987-B723-F7AE8E2E57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0" name="Line 67">
                    <a:extLst>
                      <a:ext uri="{FF2B5EF4-FFF2-40B4-BE49-F238E27FC236}">
                        <a16:creationId xmlns:a16="http://schemas.microsoft.com/office/drawing/2014/main" id="{1DCEDCA0-F979-4B3C-A0CA-F98F2DEE892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1" name="Line 80">
                    <a:extLst>
                      <a:ext uri="{FF2B5EF4-FFF2-40B4-BE49-F238E27FC236}">
                        <a16:creationId xmlns:a16="http://schemas.microsoft.com/office/drawing/2014/main" id="{1B701ADB-B6EB-4BED-8D15-F358A67EC9F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2" name="Line 83">
                    <a:extLst>
                      <a:ext uri="{FF2B5EF4-FFF2-40B4-BE49-F238E27FC236}">
                        <a16:creationId xmlns:a16="http://schemas.microsoft.com/office/drawing/2014/main" id="{239EB39D-EF7A-4284-83B8-904957045D8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3" name="Line 86">
                    <a:extLst>
                      <a:ext uri="{FF2B5EF4-FFF2-40B4-BE49-F238E27FC236}">
                        <a16:creationId xmlns:a16="http://schemas.microsoft.com/office/drawing/2014/main" id="{59413AC3-6F9D-431E-8136-F15C0FCA62A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94" name="Line 89">
                    <a:extLst>
                      <a:ext uri="{FF2B5EF4-FFF2-40B4-BE49-F238E27FC236}">
                        <a16:creationId xmlns:a16="http://schemas.microsoft.com/office/drawing/2014/main" id="{987DF8D6-E53D-4C41-B339-1E5094638FA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47" name="Group 146">
                <a:extLst>
                  <a:ext uri="{FF2B5EF4-FFF2-40B4-BE49-F238E27FC236}">
                    <a16:creationId xmlns:a16="http://schemas.microsoft.com/office/drawing/2014/main" id="{66036562-1199-405F-B95A-C3A543B5DB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C4C4997E-6944-4940-8B33-92DB90BCE3A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0A44DA53-5DA1-44E2-8EB4-F53CC84C9F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F072B3FF-FEA5-46BC-8627-9B46C5F3967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>
                    <a:extLst>
                      <a:ext uri="{FF2B5EF4-FFF2-40B4-BE49-F238E27FC236}">
                        <a16:creationId xmlns:a16="http://schemas.microsoft.com/office/drawing/2014/main" id="{FB18587D-1BDA-4D28-9B48-3C37C764B66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72" name="Rectangle 30">
                    <a:extLst>
                      <a:ext uri="{FF2B5EF4-FFF2-40B4-BE49-F238E27FC236}">
                        <a16:creationId xmlns:a16="http://schemas.microsoft.com/office/drawing/2014/main" id="{8CFE033B-F34F-4836-B6F3-93E6C7D9C5C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66" name="Group 165">
                  <a:extLst>
                    <a:ext uri="{FF2B5EF4-FFF2-40B4-BE49-F238E27FC236}">
                      <a16:creationId xmlns:a16="http://schemas.microsoft.com/office/drawing/2014/main" id="{07F79761-CFAA-4330-8067-31EC1DC3E1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>
                    <a:extLst>
                      <a:ext uri="{FF2B5EF4-FFF2-40B4-BE49-F238E27FC236}">
                        <a16:creationId xmlns:a16="http://schemas.microsoft.com/office/drawing/2014/main" id="{8A0BC496-427B-4836-B989-97B0673D8F5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Freeform: Shape 167">
                    <a:extLst>
                      <a:ext uri="{FF2B5EF4-FFF2-40B4-BE49-F238E27FC236}">
                        <a16:creationId xmlns:a16="http://schemas.microsoft.com/office/drawing/2014/main" id="{A0D554E1-33ED-415C-BF15-FC38D2E33C7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D1F1EE7D-C5FF-46EA-AB9C-94E1F2D9B7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Group 160">
                  <a:extLst>
                    <a:ext uri="{FF2B5EF4-FFF2-40B4-BE49-F238E27FC236}">
                      <a16:creationId xmlns:a16="http://schemas.microsoft.com/office/drawing/2014/main" id="{2AC2FE37-AED7-4C81-A52E-FD105C1BDA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>
                    <a:extLst>
                      <a:ext uri="{FF2B5EF4-FFF2-40B4-BE49-F238E27FC236}">
                        <a16:creationId xmlns:a16="http://schemas.microsoft.com/office/drawing/2014/main" id="{AB34FC05-3259-4BE2-8DA9-91435FAFCE7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64" name="Freeform 69">
                    <a:extLst>
                      <a:ext uri="{FF2B5EF4-FFF2-40B4-BE49-F238E27FC236}">
                        <a16:creationId xmlns:a16="http://schemas.microsoft.com/office/drawing/2014/main" id="{AC11598E-3FD2-47F3-8E57-D5D6130DBC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62" name="Line 70">
                  <a:extLst>
                    <a:ext uri="{FF2B5EF4-FFF2-40B4-BE49-F238E27FC236}">
                      <a16:creationId xmlns:a16="http://schemas.microsoft.com/office/drawing/2014/main" id="{37D098FA-73CF-44E6-B612-7DE664E5DE0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66672930-1A30-4508-A9D2-FA4271C6B1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>
                  <a:extLst>
                    <a:ext uri="{FF2B5EF4-FFF2-40B4-BE49-F238E27FC236}">
                      <a16:creationId xmlns:a16="http://schemas.microsoft.com/office/drawing/2014/main" id="{174F3D5B-9943-4A8B-8699-ABB2B7991B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9" name="Freeform 69">
                  <a:extLst>
                    <a:ext uri="{FF2B5EF4-FFF2-40B4-BE49-F238E27FC236}">
                      <a16:creationId xmlns:a16="http://schemas.microsoft.com/office/drawing/2014/main" id="{6834DCA2-951C-4A9B-8490-5C7BD0FFBB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Line 70">
                  <a:extLst>
                    <a:ext uri="{FF2B5EF4-FFF2-40B4-BE49-F238E27FC236}">
                      <a16:creationId xmlns:a16="http://schemas.microsoft.com/office/drawing/2014/main" id="{316B6CF4-BCF3-4765-B744-A1EB5A76D33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BAD99054-FC47-4391-9369-B309A0AA25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Group 150">
                  <a:extLst>
                    <a:ext uri="{FF2B5EF4-FFF2-40B4-BE49-F238E27FC236}">
                      <a16:creationId xmlns:a16="http://schemas.microsoft.com/office/drawing/2014/main" id="{1A1CDB94-FE6F-4AAC-94D9-DDCEC703B12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>
                    <a:extLst>
                      <a:ext uri="{FF2B5EF4-FFF2-40B4-BE49-F238E27FC236}">
                        <a16:creationId xmlns:a16="http://schemas.microsoft.com/office/drawing/2014/main" id="{99B22DCB-54E6-4769-9DD7-3736B4041B2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Freeform: Shape 156">
                    <a:extLst>
                      <a:ext uri="{FF2B5EF4-FFF2-40B4-BE49-F238E27FC236}">
                        <a16:creationId xmlns:a16="http://schemas.microsoft.com/office/drawing/2014/main" id="{67DA3C33-5733-4571-AD7C-F9D7447D184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DEACDE3F-3571-479B-8545-A0EB157DFB7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0EBC688C-242B-4AF8-9A28-74C5D3A7DD7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>
                    <a:extLst>
                      <a:ext uri="{FF2B5EF4-FFF2-40B4-BE49-F238E27FC236}">
                        <a16:creationId xmlns:a16="http://schemas.microsoft.com/office/drawing/2014/main" id="{C4C8C45C-CEB8-4DEA-A7C9-8028747D4C2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5" name="Rectangle 5">
                    <a:extLst>
                      <a:ext uri="{FF2B5EF4-FFF2-40B4-BE49-F238E27FC236}">
                        <a16:creationId xmlns:a16="http://schemas.microsoft.com/office/drawing/2014/main" id="{7FC624AF-D992-41C1-A403-A0A4731BE06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3171A4-E846-4A64-8292-3ED3583B6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59C66F3-BAB8-46AB-849B-0BC14A74B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>
                  <a:extLst>
                    <a:ext uri="{FF2B5EF4-FFF2-40B4-BE49-F238E27FC236}">
                      <a16:creationId xmlns:a16="http://schemas.microsoft.com/office/drawing/2014/main" id="{68CD087B-52FF-4F11-A251-6F6A6B9093A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5" name="Freeform 81">
                  <a:extLst>
                    <a:ext uri="{FF2B5EF4-FFF2-40B4-BE49-F238E27FC236}">
                      <a16:creationId xmlns:a16="http://schemas.microsoft.com/office/drawing/2014/main" id="{7FD7CD23-A1FC-41E8-A563-0B0A87A8FC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61">
                  <a:extLst>
                    <a:ext uri="{FF2B5EF4-FFF2-40B4-BE49-F238E27FC236}">
                      <a16:creationId xmlns:a16="http://schemas.microsoft.com/office/drawing/2014/main" id="{A3A34481-695D-470B-9A01-A047EAA615B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7" name="Freeform 78">
                  <a:extLst>
                    <a:ext uri="{FF2B5EF4-FFF2-40B4-BE49-F238E27FC236}">
                      <a16:creationId xmlns:a16="http://schemas.microsoft.com/office/drawing/2014/main" id="{5B26EEFA-6CAA-4BF6-B4BD-7C083D59BF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8" name="Freeform 84">
                  <a:extLst>
                    <a:ext uri="{FF2B5EF4-FFF2-40B4-BE49-F238E27FC236}">
                      <a16:creationId xmlns:a16="http://schemas.microsoft.com/office/drawing/2014/main" id="{61976329-310A-4F70-B22C-F032D4BF7E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9" name="Freeform 87">
                  <a:extLst>
                    <a:ext uri="{FF2B5EF4-FFF2-40B4-BE49-F238E27FC236}">
                      <a16:creationId xmlns:a16="http://schemas.microsoft.com/office/drawing/2014/main" id="{0A0DA1ED-70C5-4D8F-B61F-F6E9E07D59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0" name="Freeform 60">
                  <a:extLst>
                    <a:ext uri="{FF2B5EF4-FFF2-40B4-BE49-F238E27FC236}">
                      <a16:creationId xmlns:a16="http://schemas.microsoft.com/office/drawing/2014/main" id="{EDF58541-8ECC-487F-96C7-3267D0F9C8C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1" name="Freeform 59">
                  <a:extLst>
                    <a:ext uri="{FF2B5EF4-FFF2-40B4-BE49-F238E27FC236}">
                      <a16:creationId xmlns:a16="http://schemas.microsoft.com/office/drawing/2014/main" id="{D1DAAA62-5552-4436-97D9-353F629E8A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2" name="Freeform 62">
                  <a:extLst>
                    <a:ext uri="{FF2B5EF4-FFF2-40B4-BE49-F238E27FC236}">
                      <a16:creationId xmlns:a16="http://schemas.microsoft.com/office/drawing/2014/main" id="{EBA1BB6B-72EF-4525-89A1-FC5BE70D71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3" name="Freeform 65">
                  <a:extLst>
                    <a:ext uri="{FF2B5EF4-FFF2-40B4-BE49-F238E27FC236}">
                      <a16:creationId xmlns:a16="http://schemas.microsoft.com/office/drawing/2014/main" id="{D3BD4012-93F7-424A-9146-8E7E831D9E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4" name="Freeform 79">
                  <a:extLst>
                    <a:ext uri="{FF2B5EF4-FFF2-40B4-BE49-F238E27FC236}">
                      <a16:creationId xmlns:a16="http://schemas.microsoft.com/office/drawing/2014/main" id="{A2E36983-6A8E-4C78-AA27-363C0D676C8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5" name="Freeform 82">
                  <a:extLst>
                    <a:ext uri="{FF2B5EF4-FFF2-40B4-BE49-F238E27FC236}">
                      <a16:creationId xmlns:a16="http://schemas.microsoft.com/office/drawing/2014/main" id="{AB2380FC-F201-44F0-A531-1402201E4E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6" name="Freeform 85">
                  <a:extLst>
                    <a:ext uri="{FF2B5EF4-FFF2-40B4-BE49-F238E27FC236}">
                      <a16:creationId xmlns:a16="http://schemas.microsoft.com/office/drawing/2014/main" id="{737C3A27-BD47-4E93-A1E3-33B902DD068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7" name="Freeform 88">
                  <a:extLst>
                    <a:ext uri="{FF2B5EF4-FFF2-40B4-BE49-F238E27FC236}">
                      <a16:creationId xmlns:a16="http://schemas.microsoft.com/office/drawing/2014/main" id="{C257BCC6-B88D-4C3B-BEFD-25D320F39C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0519964D-597A-4E0C-B66C-89D30B8582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>
                    <a:extLst>
                      <a:ext uri="{FF2B5EF4-FFF2-40B4-BE49-F238E27FC236}">
                        <a16:creationId xmlns:a16="http://schemas.microsoft.com/office/drawing/2014/main" id="{A31BADE6-3732-4787-8841-96E8F05C0A9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0" name="Line 66">
                    <a:extLst>
                      <a:ext uri="{FF2B5EF4-FFF2-40B4-BE49-F238E27FC236}">
                        <a16:creationId xmlns:a16="http://schemas.microsoft.com/office/drawing/2014/main" id="{447ED593-61E3-4BD7-8984-7FE5621549D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1" name="Line 67">
                    <a:extLst>
                      <a:ext uri="{FF2B5EF4-FFF2-40B4-BE49-F238E27FC236}">
                        <a16:creationId xmlns:a16="http://schemas.microsoft.com/office/drawing/2014/main" id="{6AD98272-0FC0-49AC-9877-8D2BAA5148B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2" name="Line 80">
                    <a:extLst>
                      <a:ext uri="{FF2B5EF4-FFF2-40B4-BE49-F238E27FC236}">
                        <a16:creationId xmlns:a16="http://schemas.microsoft.com/office/drawing/2014/main" id="{D54770D9-48C7-4C76-9F40-65C9B9C05CE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3" name="Line 83">
                    <a:extLst>
                      <a:ext uri="{FF2B5EF4-FFF2-40B4-BE49-F238E27FC236}">
                        <a16:creationId xmlns:a16="http://schemas.microsoft.com/office/drawing/2014/main" id="{4B9C1A3A-3DED-4CC1-820C-16B358DF9EC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4" name="Line 86">
                    <a:extLst>
                      <a:ext uri="{FF2B5EF4-FFF2-40B4-BE49-F238E27FC236}">
                        <a16:creationId xmlns:a16="http://schemas.microsoft.com/office/drawing/2014/main" id="{2404A56E-8A81-48CB-9AC4-2CB6EA55DD7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45" name="Line 89">
                    <a:extLst>
                      <a:ext uri="{FF2B5EF4-FFF2-40B4-BE49-F238E27FC236}">
                        <a16:creationId xmlns:a16="http://schemas.microsoft.com/office/drawing/2014/main" id="{6D6A743B-85A5-41A8-9664-D654620D25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23DAD9FD-AF99-4D89-9BC8-E6739BD17A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D7170781-0173-4FAB-8358-42C469FC51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03C55E22-B879-4AE0-BC46-BA8A4E950C5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AA07E073-1978-4DCC-9E5C-FF89EF524BF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>
                    <a:extLst>
                      <a:ext uri="{FF2B5EF4-FFF2-40B4-BE49-F238E27FC236}">
                        <a16:creationId xmlns:a16="http://schemas.microsoft.com/office/drawing/2014/main" id="{5691F80E-D2E0-4E78-AA76-8D827AE410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3" name="Rectangle 30">
                    <a:extLst>
                      <a:ext uri="{FF2B5EF4-FFF2-40B4-BE49-F238E27FC236}">
                        <a16:creationId xmlns:a16="http://schemas.microsoft.com/office/drawing/2014/main" id="{E34C55D1-5C55-44D3-9C26-E1951DA3937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17" name="Group 116">
                  <a:extLst>
                    <a:ext uri="{FF2B5EF4-FFF2-40B4-BE49-F238E27FC236}">
                      <a16:creationId xmlns:a16="http://schemas.microsoft.com/office/drawing/2014/main" id="{4C9CB0E6-07EF-4140-926D-D380C1A88E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263BBD78-504D-435B-8933-2C460DC38E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1AD78D29-1FCF-4E88-A958-924F701D5E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A551A3F-69EF-45CC-87F7-867808A3FAD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12724B09-E74E-49FA-BB5D-583BB89B798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>
                    <a:extLst>
                      <a:ext uri="{FF2B5EF4-FFF2-40B4-BE49-F238E27FC236}">
                        <a16:creationId xmlns:a16="http://schemas.microsoft.com/office/drawing/2014/main" id="{DA2788BF-64AD-4328-8CB9-8C2C98CF54E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15" name="Freeform 69">
                    <a:extLst>
                      <a:ext uri="{FF2B5EF4-FFF2-40B4-BE49-F238E27FC236}">
                        <a16:creationId xmlns:a16="http://schemas.microsoft.com/office/drawing/2014/main" id="{D9591CB5-16C9-44FC-B125-529D33F91BF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3" name="Line 70">
                  <a:extLst>
                    <a:ext uri="{FF2B5EF4-FFF2-40B4-BE49-F238E27FC236}">
                      <a16:creationId xmlns:a16="http://schemas.microsoft.com/office/drawing/2014/main" id="{4F82A945-38F0-45AF-A28A-C6A0E6A2E7F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FA6744-F48F-4652-86E5-BA3ABEF3227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>
                  <a:extLst>
                    <a:ext uri="{FF2B5EF4-FFF2-40B4-BE49-F238E27FC236}">
                      <a16:creationId xmlns:a16="http://schemas.microsoft.com/office/drawing/2014/main" id="{FAC3DEAD-5797-4CA1-A8F2-3F487AAC6B1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0" name="Freeform 69">
                  <a:extLst>
                    <a:ext uri="{FF2B5EF4-FFF2-40B4-BE49-F238E27FC236}">
                      <a16:creationId xmlns:a16="http://schemas.microsoft.com/office/drawing/2014/main" id="{F9AF9D64-C9FB-4D32-993D-3423A2E55EE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1" name="Line 70">
                  <a:extLst>
                    <a:ext uri="{FF2B5EF4-FFF2-40B4-BE49-F238E27FC236}">
                      <a16:creationId xmlns:a16="http://schemas.microsoft.com/office/drawing/2014/main" id="{9097AC72-422F-4CE0-A772-A63E2294ACD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A6B3F4D-48A0-4FC2-8720-2606D6AA0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67E4FA26-563D-4D19-BAEB-A370818E51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>
                    <a:extLst>
                      <a:ext uri="{FF2B5EF4-FFF2-40B4-BE49-F238E27FC236}">
                        <a16:creationId xmlns:a16="http://schemas.microsoft.com/office/drawing/2014/main" id="{03B51AAC-6B1D-43D1-8885-402653BA90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Freeform: Shape 107">
                    <a:extLst>
                      <a:ext uri="{FF2B5EF4-FFF2-40B4-BE49-F238E27FC236}">
                        <a16:creationId xmlns:a16="http://schemas.microsoft.com/office/drawing/2014/main" id="{CF4180FB-7FBD-421F-A284-4C2CC61B384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28E615C5-6A2E-4BF3-A3A8-9061C5B1B84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B15A4CEB-6B8D-48C3-8484-3EC282A34A1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>
                    <a:extLst>
                      <a:ext uri="{FF2B5EF4-FFF2-40B4-BE49-F238E27FC236}">
                        <a16:creationId xmlns:a16="http://schemas.microsoft.com/office/drawing/2014/main" id="{38F7FD7D-E582-4214-B1B3-D289130553F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6" name="Rectangle 5">
                    <a:extLst>
                      <a:ext uri="{FF2B5EF4-FFF2-40B4-BE49-F238E27FC236}">
                        <a16:creationId xmlns:a16="http://schemas.microsoft.com/office/drawing/2014/main" id="{B74D1DAC-C0D4-447E-8665-EAFF34F4E3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91440 w 1239398"/>
                      <a:gd name="connsiteY4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  <a:gd name="connsiteX3" fmla="*/ 91440 w 1239398"/>
                      <a:gd name="connsiteY3" fmla="*/ 91440 h 1239398"/>
                      <a:gd name="connsiteX0" fmla="*/ 1239398 w 1239398"/>
                      <a:gd name="connsiteY0" fmla="*/ 0 h 1239398"/>
                      <a:gd name="connsiteX1" fmla="*/ 1239398 w 1239398"/>
                      <a:gd name="connsiteY1" fmla="*/ 1239398 h 1239398"/>
                      <a:gd name="connsiteX2" fmla="*/ 0 w 1239398"/>
                      <a:gd name="connsiteY2" fmla="*/ 1239398 h 12393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F2D931-86F8-40B1-B2C0-BE477572EC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81686" y="2876550"/>
            <a:ext cx="3059113" cy="2983947"/>
          </a:xfrm>
        </p:spPr>
        <p:txBody>
          <a:bodyPr/>
          <a:lstStyle>
            <a:lvl1pPr marL="0" indent="0" algn="ctr">
              <a:buNone/>
              <a:defRPr/>
            </a:lvl1pPr>
            <a:lvl2pPr marL="360000" indent="0">
              <a:buFont typeface="Arial" panose="020B0604020202020204" pitchFamily="34" charset="0"/>
              <a:buNone/>
              <a:defRPr/>
            </a:lvl2pPr>
            <a:lvl3pPr marL="720000" indent="0">
              <a:buNone/>
              <a:defRPr/>
            </a:lvl3pPr>
            <a:lvl4pPr marL="1080000" indent="0">
              <a:buFont typeface="Arial" panose="020B0604020202020204" pitchFamily="34" charset="0"/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87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73" r:id="rId3"/>
    <p:sldLayoutId id="2147483678" r:id="rId4"/>
    <p:sldLayoutId id="2147483679" r:id="rId5"/>
    <p:sldLayoutId id="2147483683" r:id="rId6"/>
    <p:sldLayoutId id="2147483684" r:id="rId7"/>
    <p:sldLayoutId id="2147483676" r:id="rId8"/>
    <p:sldLayoutId id="2147483674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  <p15:guide id="30" orient="horz" pos="2160" userDrawn="1">
          <p15:clr>
            <a:srgbClr val="A4A3A4"/>
          </p15:clr>
        </p15:guide>
        <p15:guide id="31" pos="3840" userDrawn="1">
          <p15:clr>
            <a:srgbClr val="A4A3A4"/>
          </p15:clr>
        </p15:guide>
        <p15:guide id="32" pos="240" userDrawn="1">
          <p15:clr>
            <a:srgbClr val="547EBF"/>
          </p15:clr>
        </p15:guide>
        <p15:guide id="33" orient="horz" pos="240" userDrawn="1">
          <p15:clr>
            <a:srgbClr val="547EBF"/>
          </p15:clr>
        </p15:guide>
        <p15:guide id="34" pos="7440" userDrawn="1">
          <p15:clr>
            <a:srgbClr val="547EBF"/>
          </p15:clr>
        </p15:guide>
        <p15:guide id="35" orient="horz" pos="4080" userDrawn="1">
          <p15:clr>
            <a:srgbClr val="547EBF"/>
          </p15:clr>
        </p15:guide>
        <p15:guide id="36" pos="3960" userDrawn="1">
          <p15:clr>
            <a:srgbClr val="547EBF"/>
          </p15:clr>
        </p15:guide>
        <p15:guide id="37" pos="3720" userDrawn="1">
          <p15:clr>
            <a:srgbClr val="547EBF"/>
          </p15:clr>
        </p15:guide>
        <p15:guide id="38" pos="2112" userDrawn="1">
          <p15:clr>
            <a:srgbClr val="547EBF"/>
          </p15:clr>
        </p15:guide>
        <p15:guide id="39" pos="1848" userDrawn="1">
          <p15:clr>
            <a:srgbClr val="547EBF"/>
          </p15:clr>
        </p15:guide>
        <p15:guide id="40" pos="5568" userDrawn="1">
          <p15:clr>
            <a:srgbClr val="547EBF"/>
          </p15:clr>
        </p15:guide>
        <p15:guide id="41" pos="5832" userDrawn="1">
          <p15:clr>
            <a:srgbClr val="547EBF"/>
          </p15:clr>
        </p15:guide>
        <p15:guide id="42" pos="4968" userDrawn="1">
          <p15:clr>
            <a:srgbClr val="9FCC3B"/>
          </p15:clr>
        </p15:guide>
        <p15:guide id="43" pos="5208" userDrawn="1">
          <p15:clr>
            <a:srgbClr val="9FCC3B"/>
          </p15:clr>
        </p15:guide>
        <p15:guide id="44" pos="2712" userDrawn="1">
          <p15:clr>
            <a:srgbClr val="9FCC3B"/>
          </p15:clr>
        </p15:guide>
        <p15:guide id="45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81034&amp;picture=blue-lace-ribbon-borde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Blue smoke on a white background">
            <a:extLst>
              <a:ext uri="{FF2B5EF4-FFF2-40B4-BE49-F238E27FC236}">
                <a16:creationId xmlns:a16="http://schemas.microsoft.com/office/drawing/2014/main" id="{DD70114C-4E05-B3B3-E44F-66B6B99E9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7849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0967DC4-A535-1E69-96BF-CEE64497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127" y="991632"/>
            <a:ext cx="5459984" cy="279692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A Memorial for</a:t>
            </a:r>
            <a:br>
              <a:rPr lang="en-US" sz="3600" b="1" dirty="0">
                <a:latin typeface="+mn-lt"/>
                <a:cs typeface="Times New Roman" panose="02020603050405020304" pitchFamily="18" charset="0"/>
              </a:rPr>
            </a:br>
            <a:r>
              <a:rPr lang="en-US" sz="3600" b="1" dirty="0">
                <a:latin typeface="+mn-lt"/>
                <a:cs typeface="Times New Roman" panose="02020603050405020304" pitchFamily="18" charset="0"/>
              </a:rPr>
              <a:t> Kimberly S. Stern</a:t>
            </a:r>
            <a:br>
              <a:rPr lang="en-US" sz="3600" b="1" dirty="0">
                <a:latin typeface="+mn-lt"/>
                <a:cs typeface="Times New Roman" panose="02020603050405020304" pitchFamily="18" charset="0"/>
              </a:rPr>
            </a:br>
            <a:br>
              <a:rPr lang="en-US" sz="3600" b="1" dirty="0">
                <a:latin typeface="+mn-lt"/>
                <a:cs typeface="Times New Roman" panose="02020603050405020304" pitchFamily="18" charset="0"/>
              </a:rPr>
            </a:br>
            <a:r>
              <a:rPr lang="en-US" sz="3600" b="1" dirty="0">
                <a:latin typeface="+mn-lt"/>
                <a:cs typeface="Times New Roman" panose="02020603050405020304" pitchFamily="18" charset="0"/>
              </a:rPr>
              <a:t>Program Manager</a:t>
            </a:r>
            <a:br>
              <a:rPr lang="en-US" sz="3600" b="1" dirty="0">
                <a:latin typeface="+mn-lt"/>
                <a:cs typeface="Times New Roman" panose="02020603050405020304" pitchFamily="18" charset="0"/>
              </a:rPr>
            </a:br>
            <a:r>
              <a:rPr lang="en-US" sz="3600" b="1" dirty="0">
                <a:latin typeface="+mn-lt"/>
                <a:cs typeface="Times New Roman" panose="02020603050405020304" pitchFamily="18" charset="0"/>
              </a:rPr>
              <a:t>Maryland Cancer Registry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C3A67F5-755A-8BDC-219E-18AD8BFC5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719" y="3986743"/>
            <a:ext cx="4636800" cy="267307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 </a:t>
            </a:r>
            <a:r>
              <a:rPr lang="en-US" b="1" dirty="0"/>
              <a:t>Friday, December 8, 2023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201 W. Preston Street</a:t>
            </a:r>
          </a:p>
          <a:p>
            <a:pPr>
              <a:lnSpc>
                <a:spcPct val="110000"/>
              </a:lnSpc>
            </a:pPr>
            <a:r>
              <a:rPr lang="en-US" dirty="0"/>
              <a:t>Conference Room L1</a:t>
            </a:r>
          </a:p>
          <a:p>
            <a:pPr>
              <a:lnSpc>
                <a:spcPct val="110000"/>
              </a:lnSpc>
            </a:pPr>
            <a:r>
              <a:rPr lang="en-US" dirty="0"/>
              <a:t>12:00 - 1:00 pm</a:t>
            </a:r>
          </a:p>
          <a:p>
            <a:pPr>
              <a:lnSpc>
                <a:spcPct val="110000"/>
              </a:lnSpc>
            </a:pPr>
            <a:r>
              <a:rPr lang="en-US" dirty="0"/>
              <a:t>Potluck style – bring something to share!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24000B8-A6AA-3646-F312-FE833C503546}"/>
              </a:ext>
            </a:extLst>
          </p:cNvPr>
          <p:cNvSpPr/>
          <p:nvPr/>
        </p:nvSpPr>
        <p:spPr>
          <a:xfrm>
            <a:off x="9055507" y="1884218"/>
            <a:ext cx="3040255" cy="39069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Picture Placeholder 21">
            <a:extLst>
              <a:ext uri="{FF2B5EF4-FFF2-40B4-BE49-F238E27FC236}">
                <a16:creationId xmlns:a16="http://schemas.microsoft.com/office/drawing/2014/main" id="{044CBDA0-87EB-1F2D-6E39-E84DEEBE7907}"/>
              </a:ext>
            </a:extLst>
          </p:cNvPr>
          <p:cNvGraphicFramePr>
            <a:graphicFrameLocks noGrp="1" noChangeAspect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282532064"/>
              </p:ext>
            </p:extLst>
          </p:nvPr>
        </p:nvGraphicFramePr>
        <p:xfrm>
          <a:off x="9278618" y="2153265"/>
          <a:ext cx="2642299" cy="337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1399882" imgH="2380954" progId="Acrobat.Document.DC">
                  <p:embed/>
                </p:oleObj>
              </mc:Choice>
              <mc:Fallback>
                <p:oleObj name="Acrobat Document" r:id="rId4" imgW="1399882" imgH="2380954" progId="Acrobat.Document.DC">
                  <p:embed/>
                  <p:pic>
                    <p:nvPicPr>
                      <p:cNvPr id="22" name="Picture Placeholder 21">
                        <a:extLst>
                          <a:ext uri="{FF2B5EF4-FFF2-40B4-BE49-F238E27FC236}">
                            <a16:creationId xmlns:a16="http://schemas.microsoft.com/office/drawing/2014/main" id="{044CBDA0-87EB-1F2D-6E39-E84DEEBE79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8618" y="2153265"/>
                        <a:ext cx="2642299" cy="337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B7437A-48BC-E107-6E45-FDAD97498482}"/>
              </a:ext>
            </a:extLst>
          </p:cNvPr>
          <p:cNvSpPr txBox="1"/>
          <p:nvPr/>
        </p:nvSpPr>
        <p:spPr>
          <a:xfrm>
            <a:off x="5637068" y="296140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56E3A-EFF4-1109-8DE4-1ED82905A3BA}"/>
              </a:ext>
            </a:extLst>
          </p:cNvPr>
          <p:cNvSpPr txBox="1"/>
          <p:nvPr/>
        </p:nvSpPr>
        <p:spPr>
          <a:xfrm>
            <a:off x="9273956" y="5866368"/>
            <a:ext cx="255847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Virtual Link:</a:t>
            </a:r>
          </a:p>
          <a:p>
            <a:pPr algn="ctr"/>
            <a:r>
              <a:rPr lang="en-US">
                <a:solidFill>
                  <a:schemeClr val="bg2">
                    <a:lumMod val="50000"/>
                  </a:schemeClr>
                </a:solidFill>
              </a:rPr>
              <a:t>https://meet.google.com/czb-kiyy-ncu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429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Memorial 2">
      <a:dk1>
        <a:srgbClr val="000000"/>
      </a:dk1>
      <a:lt1>
        <a:srgbClr val="FFFFFF"/>
      </a:lt1>
      <a:dk2>
        <a:srgbClr val="0B2827"/>
      </a:dk2>
      <a:lt2>
        <a:srgbClr val="E7E6E6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DAE3E3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rial SlideShow_WAC_CP_v8" id="{070B8F3B-E727-42D7-A0C9-9BA275DE5134}" vid="{7494E89D-6ADE-4D4B-9ABE-2FC43DCC90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054C6A-F634-4D70-8EBE-54752DE33F7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08C8EF1-9D59-4718-8AA4-391357C4CD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24FAE-64CC-49B9-92D0-60E53BF882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{4596FD3C-34AF-4303-8EA3-888E1CB8FB6C}tf00770494_win32</Template>
  <TotalTime>50</TotalTime>
  <Words>56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Calibri</vt:lpstr>
      <vt:lpstr>Goudy Old Style</vt:lpstr>
      <vt:lpstr>Wingdings</vt:lpstr>
      <vt:lpstr>FrostyVTI</vt:lpstr>
      <vt:lpstr>Acrobat Document</vt:lpstr>
      <vt:lpstr>A Memorial for  Kimberly S. Stern  Program Manager Maryland Cancer Registry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Memorial for  Kimberly S. Stern  Program Manager Maryland Cancer Registry</dc:title>
  <dc:creator>Delores Rich</dc:creator>
  <cp:lastModifiedBy>TYLER ADAMSON</cp:lastModifiedBy>
  <cp:revision>1</cp:revision>
  <dcterms:created xsi:type="dcterms:W3CDTF">2023-11-07T19:26:24Z</dcterms:created>
  <dcterms:modified xsi:type="dcterms:W3CDTF">2023-11-16T21:37:06Z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